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  <p:sldMasterId id="2147483692" r:id="rId2"/>
    <p:sldMasterId id="2147483693" r:id="rId3"/>
  </p:sldMasterIdLst>
  <p:notesMasterIdLst>
    <p:notesMasterId r:id="rId6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</p:sldIdLst>
  <p:sldSz cx="13004800" cy="9753600"/>
  <p:notesSz cx="6858000" cy="9144000"/>
  <p:embeddedFontLst>
    <p:embeddedFont>
      <p:font typeface="M PLUS 1p" panose="020B0604020202020204" charset="-128"/>
      <p:regular r:id="rId66"/>
      <p:bold r:id="rId67"/>
    </p:embeddedFont>
    <p:embeddedFont>
      <p:font typeface="Helvetica Neue" panose="020B0604020202020204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C589F6-C73D-4707-A4E9-72732F97D118}" v="17" dt="2022-02-13T09:04:12.777"/>
  </p1510:revLst>
</p1510:revInfo>
</file>

<file path=ppt/tableStyles.xml><?xml version="1.0" encoding="utf-8"?>
<a:tblStyleLst xmlns:a="http://schemas.openxmlformats.org/drawingml/2006/main" def="{A7D18E3A-25B8-46B0-BC6D-962E718F61A2}">
  <a:tblStyle styleId="{A7D18E3A-25B8-46B0-BC6D-962E718F61A2}" styleName="Table_0"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/>
          </a:solidFill>
        </a:fill>
      </a:tcStyle>
    </a:wholeTbl>
    <a:band1H>
      <a:tcTxStyle/>
      <a:tcStyle>
        <a:tcBdr/>
      </a:tcStyle>
    </a:band1H>
    <a:band2H>
      <a:tcTxStyle b="off" i="off"/>
      <a:tcStyle>
        <a:tcBdr/>
        <a:fill>
          <a:solidFill>
            <a:srgbClr val="E3E5E8"/>
          </a:solidFill>
        </a:fill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3797C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AC8417A-4BFF-46CD-A893-FC3E898BAFC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150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font" Target="fonts/font3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font" Target="fonts/font1.fntdata"/><Relationship Id="rId74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font" Target="fonts/font4.fntdata"/><Relationship Id="rId77" Type="http://schemas.microsoft.com/office/2015/10/relationships/revisionInfo" Target="revisionInfo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font" Target="fonts/font2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font" Target="fonts/font5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notesMaster" Target="notesMasters/notesMaster1.xml"/><Relationship Id="rId73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microsoft.com/office/2016/11/relationships/changesInfo" Target="changesInfos/changesInfo1.xml"/><Relationship Id="rId7" Type="http://schemas.openxmlformats.org/officeDocument/2006/relationships/slide" Target="slides/slide4.xml"/><Relationship Id="rId71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THE DUC 20194515" userId="32441812-81b6-4178-b027-38d89a7cfb09" providerId="ADAL" clId="{D0C589F6-C73D-4707-A4E9-72732F97D118}"/>
    <pc:docChg chg="custSel modSld">
      <pc:chgData name="NGUYEN THE DUC 20194515" userId="32441812-81b6-4178-b027-38d89a7cfb09" providerId="ADAL" clId="{D0C589F6-C73D-4707-A4E9-72732F97D118}" dt="2022-02-13T09:34:59.911" v="34" actId="13926"/>
      <pc:docMkLst>
        <pc:docMk/>
      </pc:docMkLst>
      <pc:sldChg chg="modSp mod">
        <pc:chgData name="NGUYEN THE DUC 20194515" userId="32441812-81b6-4178-b027-38d89a7cfb09" providerId="ADAL" clId="{D0C589F6-C73D-4707-A4E9-72732F97D118}" dt="2022-02-13T09:04:19.814" v="28" actId="20577"/>
        <pc:sldMkLst>
          <pc:docMk/>
          <pc:sldMk cId="0" sldId="266"/>
        </pc:sldMkLst>
        <pc:graphicFrameChg chg="mod modGraphic">
          <ac:chgData name="NGUYEN THE DUC 20194515" userId="32441812-81b6-4178-b027-38d89a7cfb09" providerId="ADAL" clId="{D0C589F6-C73D-4707-A4E9-72732F97D118}" dt="2022-02-13T09:04:19.814" v="28" actId="20577"/>
          <ac:graphicFrameMkLst>
            <pc:docMk/>
            <pc:sldMk cId="0" sldId="266"/>
            <ac:graphicFrameMk id="336" creationId="{00000000-0000-0000-0000-000000000000}"/>
          </ac:graphicFrameMkLst>
        </pc:graphicFrameChg>
      </pc:sldChg>
      <pc:sldChg chg="modSp">
        <pc:chgData name="NGUYEN THE DUC 20194515" userId="32441812-81b6-4178-b027-38d89a7cfb09" providerId="ADAL" clId="{D0C589F6-C73D-4707-A4E9-72732F97D118}" dt="2022-02-13T09:02:49.731" v="15"/>
        <pc:sldMkLst>
          <pc:docMk/>
          <pc:sldMk cId="0" sldId="267"/>
        </pc:sldMkLst>
        <pc:graphicFrameChg chg="mod">
          <ac:chgData name="NGUYEN THE DUC 20194515" userId="32441812-81b6-4178-b027-38d89a7cfb09" providerId="ADAL" clId="{D0C589F6-C73D-4707-A4E9-72732F97D118}" dt="2022-02-13T09:02:49.731" v="15"/>
          <ac:graphicFrameMkLst>
            <pc:docMk/>
            <pc:sldMk cId="0" sldId="267"/>
            <ac:graphicFrameMk id="343" creationId="{00000000-0000-0000-0000-000000000000}"/>
          </ac:graphicFrameMkLst>
        </pc:graphicFrameChg>
      </pc:sldChg>
      <pc:sldChg chg="modSp mod">
        <pc:chgData name="NGUYEN THE DUC 20194515" userId="32441812-81b6-4178-b027-38d89a7cfb09" providerId="ADAL" clId="{D0C589F6-C73D-4707-A4E9-72732F97D118}" dt="2022-02-13T09:11:24.238" v="29" actId="1036"/>
        <pc:sldMkLst>
          <pc:docMk/>
          <pc:sldMk cId="0" sldId="279"/>
        </pc:sldMkLst>
        <pc:spChg chg="mod">
          <ac:chgData name="NGUYEN THE DUC 20194515" userId="32441812-81b6-4178-b027-38d89a7cfb09" providerId="ADAL" clId="{D0C589F6-C73D-4707-A4E9-72732F97D118}" dt="2022-02-13T09:11:24.238" v="29" actId="1036"/>
          <ac:spMkLst>
            <pc:docMk/>
            <pc:sldMk cId="0" sldId="279"/>
            <ac:spMk id="431" creationId="{00000000-0000-0000-0000-000000000000}"/>
          </ac:spMkLst>
        </pc:spChg>
      </pc:sldChg>
      <pc:sldChg chg="modSp mod">
        <pc:chgData name="NGUYEN THE DUC 20194515" userId="32441812-81b6-4178-b027-38d89a7cfb09" providerId="ADAL" clId="{D0C589F6-C73D-4707-A4E9-72732F97D118}" dt="2021-12-02T08:13:44.251" v="0" actId="14734"/>
        <pc:sldMkLst>
          <pc:docMk/>
          <pc:sldMk cId="0" sldId="281"/>
        </pc:sldMkLst>
        <pc:graphicFrameChg chg="modGraphic">
          <ac:chgData name="NGUYEN THE DUC 20194515" userId="32441812-81b6-4178-b027-38d89a7cfb09" providerId="ADAL" clId="{D0C589F6-C73D-4707-A4E9-72732F97D118}" dt="2021-12-02T08:13:44.251" v="0" actId="14734"/>
          <ac:graphicFrameMkLst>
            <pc:docMk/>
            <pc:sldMk cId="0" sldId="281"/>
            <ac:graphicFrameMk id="446" creationId="{00000000-0000-0000-0000-000000000000}"/>
          </ac:graphicFrameMkLst>
        </pc:graphicFrameChg>
      </pc:sldChg>
      <pc:sldChg chg="modSp mod">
        <pc:chgData name="NGUYEN THE DUC 20194515" userId="32441812-81b6-4178-b027-38d89a7cfb09" providerId="ADAL" clId="{D0C589F6-C73D-4707-A4E9-72732F97D118}" dt="2022-02-13T08:59:23.092" v="2" actId="27636"/>
        <pc:sldMkLst>
          <pc:docMk/>
          <pc:sldMk cId="0" sldId="284"/>
        </pc:sldMkLst>
        <pc:spChg chg="mod">
          <ac:chgData name="NGUYEN THE DUC 20194515" userId="32441812-81b6-4178-b027-38d89a7cfb09" providerId="ADAL" clId="{D0C589F6-C73D-4707-A4E9-72732F97D118}" dt="2022-02-13T08:59:23.092" v="2" actId="27636"/>
          <ac:spMkLst>
            <pc:docMk/>
            <pc:sldMk cId="0" sldId="284"/>
            <ac:spMk id="468" creationId="{00000000-0000-0000-0000-000000000000}"/>
          </ac:spMkLst>
        </pc:spChg>
      </pc:sldChg>
      <pc:sldChg chg="modSp mod">
        <pc:chgData name="NGUYEN THE DUC 20194515" userId="32441812-81b6-4178-b027-38d89a7cfb09" providerId="ADAL" clId="{D0C589F6-C73D-4707-A4E9-72732F97D118}" dt="2022-02-13T09:28:03.552" v="30" actId="207"/>
        <pc:sldMkLst>
          <pc:docMk/>
          <pc:sldMk cId="0" sldId="311"/>
        </pc:sldMkLst>
        <pc:spChg chg="mod">
          <ac:chgData name="NGUYEN THE DUC 20194515" userId="32441812-81b6-4178-b027-38d89a7cfb09" providerId="ADAL" clId="{D0C589F6-C73D-4707-A4E9-72732F97D118}" dt="2022-02-13T09:28:03.552" v="30" actId="207"/>
          <ac:spMkLst>
            <pc:docMk/>
            <pc:sldMk cId="0" sldId="311"/>
            <ac:spMk id="670" creationId="{00000000-0000-0000-0000-000000000000}"/>
          </ac:spMkLst>
        </pc:spChg>
      </pc:sldChg>
      <pc:sldChg chg="modSp mod">
        <pc:chgData name="NGUYEN THE DUC 20194515" userId="32441812-81b6-4178-b027-38d89a7cfb09" providerId="ADAL" clId="{D0C589F6-C73D-4707-A4E9-72732F97D118}" dt="2022-02-13T09:29:26.644" v="31" actId="13926"/>
        <pc:sldMkLst>
          <pc:docMk/>
          <pc:sldMk cId="0" sldId="312"/>
        </pc:sldMkLst>
        <pc:spChg chg="mod">
          <ac:chgData name="NGUYEN THE DUC 20194515" userId="32441812-81b6-4178-b027-38d89a7cfb09" providerId="ADAL" clId="{D0C589F6-C73D-4707-A4E9-72732F97D118}" dt="2022-02-13T09:29:26.644" v="31" actId="13926"/>
          <ac:spMkLst>
            <pc:docMk/>
            <pc:sldMk cId="0" sldId="312"/>
            <ac:spMk id="677" creationId="{00000000-0000-0000-0000-000000000000}"/>
          </ac:spMkLst>
        </pc:spChg>
      </pc:sldChg>
      <pc:sldChg chg="modSp mod">
        <pc:chgData name="NGUYEN THE DUC 20194515" userId="32441812-81b6-4178-b027-38d89a7cfb09" providerId="ADAL" clId="{D0C589F6-C73D-4707-A4E9-72732F97D118}" dt="2022-02-13T09:34:59.911" v="34" actId="13926"/>
        <pc:sldMkLst>
          <pc:docMk/>
          <pc:sldMk cId="0" sldId="313"/>
        </pc:sldMkLst>
        <pc:spChg chg="mod">
          <ac:chgData name="NGUYEN THE DUC 20194515" userId="32441812-81b6-4178-b027-38d89a7cfb09" providerId="ADAL" clId="{D0C589F6-C73D-4707-A4E9-72732F97D118}" dt="2022-02-13T09:34:59.911" v="34" actId="13926"/>
          <ac:spMkLst>
            <pc:docMk/>
            <pc:sldMk cId="0" sldId="313"/>
            <ac:spMk id="68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043d41bab2_1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1043d41bab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047b266e0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3" name="Google Shape;333;g1047b266e04_0_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5min 24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047b266e0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0" name="Google Shape;340;g1047b266e04_0_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5min 24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043d41bab2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7" name="Google Shape;347;g1043d41bab2_1_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5min 24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047b266e0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4" name="Google Shape;354;g1047b266e04_0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5min 24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043d41bab2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1" name="Google Shape;361;g1043d41bab2_1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rPr>
              <a:t>OUI：</a:t>
            </a:r>
            <a:r>
              <a:rPr lang="en-US" sz="12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イーサネットLAN内で使われる</a:t>
            </a:r>
            <a:r>
              <a:rPr lang="en-US" sz="1200" b="1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MAC</a:t>
            </a:r>
            <a:r>
              <a:rPr lang="en-US" sz="12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（medium access control）</a:t>
            </a:r>
            <a:r>
              <a:rPr lang="en-US" sz="1200" b="1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アドレス</a:t>
            </a:r>
            <a:r>
              <a:rPr lang="en-US" sz="12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の前半部分を指す</a:t>
            </a:r>
            <a:endParaRPr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f96ede2333_0_6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f96ede2333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f1152054fb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5" name="Google Shape;375;gf1152054fb_0_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043d41bab2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2" name="Google Shape;382;g1043d41bab2_0_1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043d41bab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0" name="Google Shape;390;g1043d41bab2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Google drive に提供します。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96ede2333_0_9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f96ede2333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043d41bab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7" name="Google Shape;397;g1043d41bab2_0_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Google drive に提供します。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043d41bab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4" name="Google Shape;404;g1043d41bab2_0_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043d41bab2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2" name="Google Shape;412;g1043d41bab2_0_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043d41bab2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9" name="Google Shape;419;g1043d41bab2_0_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00b35907cf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7" name="Google Shape;427;g100b35907cf_0_29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047b266e04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4" name="Google Shape;434;g1047b266e04_0_1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047b266e04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2" name="Google Shape;442;g1047b266e04_0_1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Google drive に提供します。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047b266e04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9" name="Google Shape;449;g1047b266e04_0_1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Google drive に提供します。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047b266e0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6" name="Google Shape;456;g1047b266e04_0_1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047b266e04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4" name="Google Shape;464;g1047b266e04_0_1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f96ede2333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9" name="Google Shape;279;gf96ede2333_0_9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説明2min 63</a:t>
            </a:r>
            <a:endParaRPr/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配布回収4min　実施</a:t>
            </a:r>
            <a:r>
              <a:rPr lang="en-US"/>
              <a:t>8</a:t>
            </a: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min　72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00b35907cf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2" name="Google Shape;472;g100b35907cf_0_29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047b266e04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0" name="Google Shape;480;g1047b266e04_0_1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043d41bab2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8" name="Google Shape;488;g1043d41bab2_0_3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Google drive に提供します。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43d41bab2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5" name="Google Shape;495;g1043d41bab2_0_3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Google drive に提供します。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043d41bab2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2" name="Google Shape;502;g1043d41bab2_0_36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0396eb20ee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0" name="Google Shape;510;g10396eb20ee_1_1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00b35907cf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8" name="Google Shape;518;g100b35907cf_0_30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043d41bab2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5" name="Google Shape;525;g1043d41bab2_0_4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043d41bab2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3" name="Google Shape;533;g1043d41bab2_0_4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Google drive に提供します。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043d41bab2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0" name="Google Shape;540;g1043d41bab2_0_4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Google drive に提供します。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fcfe568295_0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fcfe56829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043d41bab2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7" name="Google Shape;547;g1043d41bab2_0_49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00b35907cf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5" name="Google Shape;555;g100b35907cf_0_3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043d41bab2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3" name="Google Shape;563;g1043d41bab2_0_50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043d41bab2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1" name="Google Shape;571;g1043d41bab2_0_5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Google drive に提供します。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04f02c22e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8" name="Google Shape;578;g104f02c22ec_0_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Google drive に提供します。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043d41bab2_0_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5" name="Google Shape;585;g1043d41bab2_0_5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043d41bab2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3" name="Google Shape;593;g1043d41bab2_0_49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00b35907cf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1" name="Google Shape;601;g100b35907cf_0_3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00b35907cf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9" name="Google Shape;609;g100b35907cf_0_3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043d41bab2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6" name="Google Shape;616;g1043d41bab2_0_57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fcfe56829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3" name="Google Shape;293;gfcfe568295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Google drive に提供します。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043d41bab2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4" name="Google Shape;624;g1043d41bab2_0_5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Google drive に提供します。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047b266e04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1" name="Google Shape;631;g1047b266e04_0_2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Google drive に提供します。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043d41bab2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8" name="Google Shape;638;g1043d41bab2_0_58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047b266e04_0_10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g1047b266e04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047b266e04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2" name="Google Shape;652;g1047b266e04_0_10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5min 24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f2a7f376fe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gf2a7f376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00e8625c7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6" name="Google Shape;666;g100e8625c7c_0_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100e8625c7c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3" name="Google Shape;673;g100e8625c7c_0_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00e8625c7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0" name="Google Shape;680;g100e8625c7c_0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fb48eddc57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gfb48eddc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4ac7e0679_0_1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f4ac7e0679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fb48eddc57_0_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gfb48eddc5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f11520545c_0_1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gf11520545c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f96ede2333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7" name="Google Shape;307;gf96ede2333_0_1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Google drive に提供します。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00b35907cf_0_1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100b35907cf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00b35907cf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0" name="Google Shape;320;g100b35907cf_0_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 &amp; サブタイトル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" descr="fujisakura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-2584" y="4192129"/>
            <a:ext cx="13010100" cy="24237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  <a:effectLst>
            <a:outerShdw blurRad="152400" dist="150446" dir="5400000" rotWithShape="0">
              <a:srgbClr val="000000">
                <a:alpha val="5804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0" y="4564600"/>
            <a:ext cx="13004700" cy="16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1F00"/>
              </a:buClr>
              <a:buSzPts val="6400"/>
              <a:buFont typeface="Arial"/>
              <a:buNone/>
              <a:defRPr>
                <a:solidFill>
                  <a:srgbClr val="DF1F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1270000" y="7260956"/>
            <a:ext cx="10464900" cy="18819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5pPr>
            <a:lvl6pPr marL="2743200" lvl="5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-326812" y="-3008932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（中央） 1">
  <p:cSld name="TITLE_AND_BODY_1">
    <p:bg>
      <p:bgPr>
        <a:blipFill rotWithShape="1">
          <a:blip r:embed="rId2">
            <a:alphaModFix/>
          </a:blip>
          <a:tile tx="0" ty="0" sx="99997" sy="99997" flip="none" algn="tl"/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1"/>
          <p:cNvSpPr/>
          <p:nvPr/>
        </p:nvSpPr>
        <p:spPr>
          <a:xfrm>
            <a:off x="-15627" y="1302593"/>
            <a:ext cx="13036200" cy="7148400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12269112" y="91149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&amp;箇条書き(右よせ）" type="tx">
  <p:cSld name="TITLE_AND_BOD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2051174" y="-3368"/>
            <a:ext cx="10517400" cy="16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>
                <a:solidFill>
                  <a:srgbClr val="42424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>
            <a:off x="2024852" y="2031722"/>
            <a:ext cx="10570200" cy="72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4191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3B00"/>
              </a:buClr>
              <a:buSzPts val="3000"/>
              <a:buFont typeface="Arial"/>
              <a:buChar char="✓"/>
              <a:defRPr sz="30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619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619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/>
          <p:nvPr/>
        </p:nvSpPr>
        <p:spPr>
          <a:xfrm>
            <a:off x="6039592" y="1575599"/>
            <a:ext cx="2540700" cy="37200"/>
          </a:xfrm>
          <a:prstGeom prst="rect">
            <a:avLst/>
          </a:prstGeom>
          <a:gradFill>
            <a:gsLst>
              <a:gs pos="0">
                <a:srgbClr val="FF3B00"/>
              </a:gs>
              <a:gs pos="100000">
                <a:srgbClr val="A6B3E6"/>
              </a:gs>
            </a:gsLst>
            <a:lin ang="10800025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3"/>
          <p:cNvSpPr/>
          <p:nvPr/>
        </p:nvSpPr>
        <p:spPr>
          <a:xfrm>
            <a:off x="0" y="9713759"/>
            <a:ext cx="13004700" cy="37200"/>
          </a:xfrm>
          <a:prstGeom prst="rect">
            <a:avLst/>
          </a:prstGeom>
          <a:gradFill>
            <a:gsLst>
              <a:gs pos="0">
                <a:srgbClr val="FF3B00"/>
              </a:gs>
              <a:gs pos="100000">
                <a:srgbClr val="A6B3E6"/>
              </a:gs>
            </a:gsLst>
            <a:lin ang="10800025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13" descr="fujisakura.jpg"/>
          <p:cNvPicPr preferRelativeResize="0"/>
          <p:nvPr/>
        </p:nvPicPr>
        <p:blipFill rotWithShape="1">
          <a:blip r:embed="rId2">
            <a:alphaModFix/>
          </a:blip>
          <a:srcRect l="30078" r="57425"/>
          <a:stretch/>
        </p:blipFill>
        <p:spPr>
          <a:xfrm>
            <a:off x="-5438" y="4"/>
            <a:ext cx="1624963" cy="9753602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3"/>
          <p:cNvSpPr/>
          <p:nvPr/>
        </p:nvSpPr>
        <p:spPr>
          <a:xfrm>
            <a:off x="447968" y="406244"/>
            <a:ext cx="711300" cy="711300"/>
          </a:xfrm>
          <a:prstGeom prst="ellipse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3"/>
          <p:cNvSpPr txBox="1">
            <a:spLocks noGrp="1"/>
          </p:cNvSpPr>
          <p:nvPr>
            <p:ph type="sldNum" idx="12"/>
          </p:nvPr>
        </p:nvSpPr>
        <p:spPr>
          <a:xfrm>
            <a:off x="451365" y="584044"/>
            <a:ext cx="7113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空白">
  <p:cSld name="空白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6272021" y="925195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 &amp; サブタイトル" type="title">
  <p:cSld name="TITLE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 descr="fujisakura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/>
          <p:nvPr/>
        </p:nvSpPr>
        <p:spPr>
          <a:xfrm>
            <a:off x="-2584" y="4192129"/>
            <a:ext cx="13010100" cy="24237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  <a:effectLst>
            <a:outerShdw blurRad="152400" dist="150446" dir="5400000" rotWithShape="0">
              <a:srgbClr val="000000">
                <a:alpha val="5804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0" y="4564600"/>
            <a:ext cx="13004700" cy="16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1F00"/>
              </a:buClr>
              <a:buSzPts val="6400"/>
              <a:buFont typeface="Arial"/>
              <a:buNone/>
              <a:defRPr>
                <a:solidFill>
                  <a:srgbClr val="DF1F00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body" idx="1"/>
          </p:nvPr>
        </p:nvSpPr>
        <p:spPr>
          <a:xfrm>
            <a:off x="1270000" y="7260956"/>
            <a:ext cx="10464900" cy="18819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</p:spPr>
        <p:txBody>
          <a:bodyPr spcFirstLastPara="1" wrap="square" lIns="254000" tIns="254000" rIns="254000" bIns="2540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sldNum" idx="12"/>
          </p:nvPr>
        </p:nvSpPr>
        <p:spPr>
          <a:xfrm>
            <a:off x="-326812" y="-3008932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&amp;箇条書き">
  <p:cSld name="タイトル&amp;箇条書き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2pPr>
            <a:lvl3pPr marL="1371600" lvl="2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6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" name="Google Shape;95;p16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（中央）">
  <p:cSld name="タイトル（中央）">
    <p:bg>
      <p:bgPr>
        <a:blipFill rotWithShape="1">
          <a:blip r:embed="rId2">
            <a:alphaModFix/>
          </a:blip>
          <a:tile tx="0" ty="0" sx="99997" sy="99997" flip="none" algn="tl"/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7"/>
          <p:cNvSpPr/>
          <p:nvPr/>
        </p:nvSpPr>
        <p:spPr>
          <a:xfrm>
            <a:off x="-15627" y="1302593"/>
            <a:ext cx="13036200" cy="7148400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ldNum" idx="12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&amp;箇条書き">
  <p:cSld name="タイトル&amp;箇条書き 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5800"/>
              <a:buFont typeface="Arial"/>
              <a:buNone/>
              <a:defRPr sz="5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（上）">
  <p:cSld name="タイトル（上）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&amp;箇条書き">
  <p:cSld name="タイトル&amp;箇条書き 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2pPr>
            <a:lvl3pPr marL="1371600" lvl="2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0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（中央）">
  <p:cSld name="タイトル（中央） 2">
    <p:bg>
      <p:bgPr>
        <a:blipFill rotWithShape="1">
          <a:blip r:embed="rId2">
            <a:alphaModFix/>
          </a:blip>
          <a:tile tx="0" ty="0" sx="99997" sy="99997" flip="none" algn="tl"/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1"/>
          <p:cNvSpPr/>
          <p:nvPr/>
        </p:nvSpPr>
        <p:spPr>
          <a:xfrm>
            <a:off x="-15627" y="1302593"/>
            <a:ext cx="13036200" cy="7148400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sldNum" idx="12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&amp;箇条書き">
  <p:cSld name="タイトル&amp;箇条書き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800"/>
              <a:buNone/>
              <a:defRPr/>
            </a:lvl1pPr>
            <a:lvl2pPr marL="914400" lvl="1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2pPr>
            <a:lvl3pPr marL="1371600" lvl="2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3pPr>
            <a:lvl4pPr marL="1828800" lvl="3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4pPr>
            <a:lvl5pPr marL="2286000" lvl="4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5pPr>
            <a:lvl6pPr marL="2743200" lvl="5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&amp;箇条書き">
  <p:cSld name="タイトル&amp;箇条書き 4">
    <p:bg>
      <p:bgPr>
        <a:blipFill rotWithShape="1">
          <a:blip r:embed="rId2">
            <a:alphaModFix/>
          </a:blip>
          <a:tile tx="0" ty="0" sx="99997" sy="99997" flip="none" algn="tl"/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/>
          <p:nvPr/>
        </p:nvSpPr>
        <p:spPr>
          <a:xfrm>
            <a:off x="-15627" y="-1003"/>
            <a:ext cx="13036200" cy="9297000"/>
          </a:xfrm>
          <a:prstGeom prst="rect">
            <a:avLst/>
          </a:prstGeom>
          <a:solidFill>
            <a:srgbClr val="FFFFFF">
              <a:alpha val="9020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marL="914400" lvl="1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2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&amp;箇条書き">
  <p:cSld name="タイトル&amp;箇条書き 5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marL="914400" lvl="1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&amp;箇条書き">
  <p:cSld name="タイトル&amp;箇条書き 6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marL="914400" lvl="1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24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4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" name="Google Shape;137;p24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画像（横長）">
  <p:cSld name="画像（横長）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5"/>
          <p:cNvSpPr>
            <a:spLocks noGrp="1"/>
          </p:cNvSpPr>
          <p:nvPr>
            <p:ph type="pic" idx="2"/>
          </p:nvPr>
        </p:nvSpPr>
        <p:spPr>
          <a:xfrm>
            <a:off x="381856" y="114242"/>
            <a:ext cx="12228300" cy="81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title"/>
          </p:nvPr>
        </p:nvSpPr>
        <p:spPr>
          <a:xfrm>
            <a:off x="1270000" y="7529485"/>
            <a:ext cx="10464900" cy="10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body" idx="1"/>
          </p:nvPr>
        </p:nvSpPr>
        <p:spPr>
          <a:xfrm>
            <a:off x="1270000" y="8766416"/>
            <a:ext cx="10464900" cy="8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画像（縦長）">
  <p:cSld name="画像（縦長）">
    <p:bg>
      <p:bgPr>
        <a:blipFill rotWithShape="1">
          <a:blip r:embed="rId2">
            <a:alphaModFix/>
          </a:blip>
          <a:tile tx="0" ty="0" sx="99997" sy="99997" flip="none" algn="tl"/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6"/>
          <p:cNvSpPr>
            <a:spLocks noGrp="1"/>
          </p:cNvSpPr>
          <p:nvPr>
            <p:ph type="pic" idx="2"/>
          </p:nvPr>
        </p:nvSpPr>
        <p:spPr>
          <a:xfrm>
            <a:off x="3172417" y="635000"/>
            <a:ext cx="12357000" cy="8238000"/>
          </a:xfrm>
          <a:prstGeom prst="rect">
            <a:avLst/>
          </a:prstGeom>
          <a:noFill/>
          <a:ln>
            <a:noFill/>
          </a:ln>
          <a:effectLst>
            <a:outerShdw blurRad="127000" dist="114245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6"/>
          <p:cNvSpPr/>
          <p:nvPr/>
        </p:nvSpPr>
        <p:spPr>
          <a:xfrm>
            <a:off x="599644" y="618569"/>
            <a:ext cx="6293700" cy="8229600"/>
          </a:xfrm>
          <a:prstGeom prst="rect">
            <a:avLst/>
          </a:prstGeom>
          <a:solidFill>
            <a:srgbClr val="FFFFFF">
              <a:alpha val="96860"/>
            </a:srgbClr>
          </a:solidFill>
          <a:ln>
            <a:noFill/>
          </a:ln>
          <a:effectLst>
            <a:outerShdw blurRad="127000" dist="114245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6"/>
          <p:cNvSpPr txBox="1">
            <a:spLocks noGrp="1"/>
          </p:cNvSpPr>
          <p:nvPr>
            <p:ph type="title"/>
          </p:nvPr>
        </p:nvSpPr>
        <p:spPr>
          <a:xfrm>
            <a:off x="729335" y="903529"/>
            <a:ext cx="60282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DF1F00"/>
              </a:buClr>
              <a:buSzPts val="4800"/>
              <a:buFont typeface="Arial"/>
              <a:buNone/>
              <a:defRPr sz="4800">
                <a:solidFill>
                  <a:srgbClr val="DF1F00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body" idx="1"/>
          </p:nvPr>
        </p:nvSpPr>
        <p:spPr>
          <a:xfrm>
            <a:off x="952500" y="4119320"/>
            <a:ext cx="5334000" cy="44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箇条書き">
  <p:cSld name="箇条書き">
    <p:bg>
      <p:bgPr>
        <a:blipFill rotWithShape="1">
          <a:blip r:embed="rId2">
            <a:alphaModFix/>
          </a:blip>
          <a:tile tx="0" ty="0" sx="99997" sy="99997" flip="none" algn="tl"/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/>
          <p:nvPr/>
        </p:nvSpPr>
        <p:spPr>
          <a:xfrm>
            <a:off x="-15627" y="457519"/>
            <a:ext cx="13036200" cy="8838600"/>
          </a:xfrm>
          <a:prstGeom prst="rect">
            <a:avLst/>
          </a:prstGeom>
          <a:solidFill>
            <a:srgbClr val="FFFFFF">
              <a:alpha val="9020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7"/>
          <p:cNvSpPr txBox="1">
            <a:spLocks noGrp="1"/>
          </p:cNvSpPr>
          <p:nvPr>
            <p:ph type="body" idx="1"/>
          </p:nvPr>
        </p:nvSpPr>
        <p:spPr>
          <a:xfrm>
            <a:off x="952500" y="1153762"/>
            <a:ext cx="11099700" cy="77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marL="914400" lvl="1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7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7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、箇条書き、画像">
  <p:cSld name="タイトル、箇条書き、画像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>
            <a:spLocks noGrp="1"/>
          </p:cNvSpPr>
          <p:nvPr>
            <p:ph type="pic" idx="2"/>
          </p:nvPr>
        </p:nvSpPr>
        <p:spPr>
          <a:xfrm>
            <a:off x="4533900" y="2603500"/>
            <a:ext cx="9429600" cy="6286500"/>
          </a:xfrm>
          <a:prstGeom prst="rect">
            <a:avLst/>
          </a:prstGeom>
          <a:noFill/>
          <a:ln>
            <a:noFill/>
          </a:ln>
          <a:effectLst>
            <a:outerShdw blurRad="139700" dist="8134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28"/>
          <p:cNvSpPr txBox="1">
            <a:spLocks noGrp="1"/>
          </p:cNvSpPr>
          <p:nvPr>
            <p:ph type="title"/>
          </p:nvPr>
        </p:nvSpPr>
        <p:spPr>
          <a:xfrm>
            <a:off x="1270000" y="-1292"/>
            <a:ext cx="10752600" cy="21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8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marL="914400" lvl="1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28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8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2" name="Google Shape;162;p28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、箇条書き、画像 2画像">
  <p:cSld name="タイトル、箇条書き、画像 2画像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>
            <a:spLocks noGrp="1"/>
          </p:cNvSpPr>
          <p:nvPr>
            <p:ph type="pic" idx="2"/>
          </p:nvPr>
        </p:nvSpPr>
        <p:spPr>
          <a:xfrm>
            <a:off x="4533900" y="2400300"/>
            <a:ext cx="9429600" cy="3174900"/>
          </a:xfrm>
          <a:prstGeom prst="rect">
            <a:avLst/>
          </a:prstGeom>
          <a:noFill/>
          <a:ln>
            <a:noFill/>
          </a:ln>
          <a:effectLst>
            <a:outerShdw blurRad="139700" dist="8134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" name="Google Shape;165;p29"/>
          <p:cNvSpPr txBox="1">
            <a:spLocks noGrp="1"/>
          </p:cNvSpPr>
          <p:nvPr>
            <p:ph type="title"/>
          </p:nvPr>
        </p:nvSpPr>
        <p:spPr>
          <a:xfrm>
            <a:off x="1270000" y="-1292"/>
            <a:ext cx="10752600" cy="21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marL="914400" lvl="1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29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9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9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9"/>
          <p:cNvSpPr>
            <a:spLocks noGrp="1"/>
          </p:cNvSpPr>
          <p:nvPr>
            <p:ph type="pic" idx="3"/>
          </p:nvPr>
        </p:nvSpPr>
        <p:spPr>
          <a:xfrm>
            <a:off x="4533900" y="5817891"/>
            <a:ext cx="9429600" cy="3174900"/>
          </a:xfrm>
          <a:prstGeom prst="rect">
            <a:avLst/>
          </a:prstGeom>
          <a:noFill/>
          <a:ln>
            <a:noFill/>
          </a:ln>
          <a:effectLst>
            <a:outerShdw blurRad="139700" dist="8134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引用">
  <p:cSld name="引用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>
            <a:spLocks noGrp="1"/>
          </p:cNvSpPr>
          <p:nvPr>
            <p:ph type="body" idx="1"/>
          </p:nvPr>
        </p:nvSpPr>
        <p:spPr>
          <a:xfrm>
            <a:off x="1270000" y="8535368"/>
            <a:ext cx="104649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30"/>
          <p:cNvSpPr txBox="1">
            <a:spLocks noGrp="1"/>
          </p:cNvSpPr>
          <p:nvPr>
            <p:ph type="body" idx="2"/>
          </p:nvPr>
        </p:nvSpPr>
        <p:spPr>
          <a:xfrm>
            <a:off x="1270000" y="4267200"/>
            <a:ext cx="10464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  <a:defRPr sz="3800"/>
            </a:lvl1pPr>
            <a:lvl2pPr marL="914400" lvl="1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30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0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背景写真のみ">
  <p:cSld name="背景写真のみ">
    <p:bg>
      <p:bgPr>
        <a:blipFill rotWithShape="1">
          <a:blip r:embed="rId2">
            <a:alphaModFix/>
          </a:blip>
          <a:tile tx="0" ty="0" sx="99997" sy="99997" flip="none" algn="tl"/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（中央）">
  <p:cSld name="タイトル（中央）">
    <p:bg>
      <p:bgPr>
        <a:blipFill rotWithShape="1">
          <a:blip r:embed="rId2">
            <a:alphaModFix/>
          </a:blip>
          <a:tile tx="0" ty="0" sx="99997" sy="99997" flip="none" algn="tl"/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"/>
          <p:cNvSpPr/>
          <p:nvPr/>
        </p:nvSpPr>
        <p:spPr>
          <a:xfrm>
            <a:off x="-15627" y="1302593"/>
            <a:ext cx="13036200" cy="7148400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写真">
  <p:cSld name="写真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>
            <a:spLocks noGrp="1"/>
          </p:cNvSpPr>
          <p:nvPr>
            <p:ph type="pic" idx="2"/>
          </p:nvPr>
        </p:nvSpPr>
        <p:spPr>
          <a:xfrm>
            <a:off x="-812800" y="0"/>
            <a:ext cx="14622900" cy="9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32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2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&amp;箇条書き">
  <p:cSld name="タイトル&amp;箇条書き 7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5800"/>
              <a:buFont typeface="Arial"/>
              <a:buNone/>
              <a:defRPr sz="5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3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33"/>
          <p:cNvSpPr/>
          <p:nvPr/>
        </p:nvSpPr>
        <p:spPr>
          <a:xfrm>
            <a:off x="12137539" y="8924439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33"/>
          <p:cNvSpPr/>
          <p:nvPr/>
        </p:nvSpPr>
        <p:spPr>
          <a:xfrm>
            <a:off x="329337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33"/>
          <p:cNvSpPr txBox="1">
            <a:spLocks noGrp="1"/>
          </p:cNvSpPr>
          <p:nvPr>
            <p:ph type="sldNum" idx="12"/>
          </p:nvPr>
        </p:nvSpPr>
        <p:spPr>
          <a:xfrm>
            <a:off x="12294727" y="9102239"/>
            <a:ext cx="3969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&amp;箇条書き">
  <p:cSld name="タイトル&amp;箇条書き 8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4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4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2pPr>
            <a:lvl3pPr marL="1371600" lvl="2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34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4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3" name="Google Shape;193;p34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 &amp; サブタイトル" type="tx">
  <p:cSld name="TITLE_AND_BODY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6" descr="fujisakura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6"/>
          <p:cNvSpPr/>
          <p:nvPr/>
        </p:nvSpPr>
        <p:spPr>
          <a:xfrm>
            <a:off x="-2584" y="4192129"/>
            <a:ext cx="13010100" cy="24237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  <a:effectLst>
            <a:outerShdw blurRad="152400" dist="150446" dir="5400000" rotWithShape="0">
              <a:srgbClr val="000000">
                <a:alpha val="5804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6"/>
          <p:cNvSpPr txBox="1">
            <a:spLocks noGrp="1"/>
          </p:cNvSpPr>
          <p:nvPr>
            <p:ph type="title"/>
          </p:nvPr>
        </p:nvSpPr>
        <p:spPr>
          <a:xfrm>
            <a:off x="0" y="4564600"/>
            <a:ext cx="13004700" cy="16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1F00"/>
              </a:buClr>
              <a:buSzPts val="6400"/>
              <a:buFont typeface="Arial"/>
              <a:buNone/>
              <a:defRPr>
                <a:solidFill>
                  <a:srgbClr val="DF1F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6"/>
          <p:cNvSpPr txBox="1">
            <a:spLocks noGrp="1"/>
          </p:cNvSpPr>
          <p:nvPr>
            <p:ph type="body" idx="1"/>
          </p:nvPr>
        </p:nvSpPr>
        <p:spPr>
          <a:xfrm>
            <a:off x="1270000" y="7260956"/>
            <a:ext cx="10464900" cy="18819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5pPr>
            <a:lvl6pPr marL="2743200" lvl="5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6"/>
          <p:cNvSpPr txBox="1">
            <a:spLocks noGrp="1"/>
          </p:cNvSpPr>
          <p:nvPr>
            <p:ph type="sldNum" idx="12"/>
          </p:nvPr>
        </p:nvSpPr>
        <p:spPr>
          <a:xfrm>
            <a:off x="-326812" y="-3008932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&amp;箇条書き">
  <p:cSld name="タイトル&amp;箇条書き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7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7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800"/>
              <a:buNone/>
              <a:defRPr/>
            </a:lvl1pPr>
            <a:lvl2pPr marL="914400" lvl="1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2pPr>
            <a:lvl3pPr marL="1371600" lvl="2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3pPr>
            <a:lvl4pPr marL="1828800" lvl="3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4pPr>
            <a:lvl5pPr marL="2286000" lvl="4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5pPr>
            <a:lvl6pPr marL="2743200" lvl="5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7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7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3" name="Google Shape;213;p37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（中央）">
  <p:cSld name="タイトル（中央）">
    <p:bg>
      <p:bgPr>
        <a:blipFill rotWithShape="1">
          <a:blip r:embed="rId2">
            <a:alphaModFix/>
          </a:blip>
          <a:tile tx="0" ty="0" sx="99997" sy="99997" flip="none" algn="tl"/>
        </a:blip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8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8"/>
          <p:cNvSpPr/>
          <p:nvPr/>
        </p:nvSpPr>
        <p:spPr>
          <a:xfrm>
            <a:off x="-15627" y="1302593"/>
            <a:ext cx="13036200" cy="7148400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8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8"/>
          <p:cNvSpPr txBox="1">
            <a:spLocks noGrp="1"/>
          </p:cNvSpPr>
          <p:nvPr>
            <p:ph type="sldNum" idx="12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&amp;箇条書き">
  <p:cSld name="タイトル&amp;箇条書き 2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9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1pPr>
            <a:lvl2pPr marL="914400" lvl="1" indent="-39116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Char char="•"/>
              <a:defRPr sz="3200"/>
            </a:lvl2pPr>
            <a:lvl3pPr marL="1371600" lvl="2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3pPr>
            <a:lvl4pPr marL="1828800" lvl="3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4pPr>
            <a:lvl5pPr marL="2286000" lvl="4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5pPr>
            <a:lvl6pPr marL="2743200" lvl="5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9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9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4" name="Google Shape;224;p39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&amp;箇条書き">
  <p:cSld name="タイトル&amp;箇条書き 3">
    <p:bg>
      <p:bgPr>
        <a:blipFill rotWithShape="1">
          <a:blip r:embed="rId2">
            <a:alphaModFix/>
          </a:blip>
          <a:tile tx="0" ty="0" sx="99997" sy="99997" flip="none" algn="tl"/>
        </a:blip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0"/>
          <p:cNvSpPr/>
          <p:nvPr/>
        </p:nvSpPr>
        <p:spPr>
          <a:xfrm>
            <a:off x="-15627" y="-1003"/>
            <a:ext cx="13036200" cy="9297000"/>
          </a:xfrm>
          <a:prstGeom prst="rect">
            <a:avLst/>
          </a:prstGeom>
          <a:solidFill>
            <a:srgbClr val="FFFFFF">
              <a:alpha val="9020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40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40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1pPr>
            <a:lvl2pPr marL="914400" lvl="1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2pPr>
            <a:lvl3pPr marL="1371600" lvl="2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3pPr>
            <a:lvl4pPr marL="1828800" lvl="3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4pPr>
            <a:lvl5pPr marL="2286000" lvl="4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5pPr>
            <a:lvl6pPr marL="2743200" lvl="5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40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40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1" name="Google Shape;231;p40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（上）">
  <p:cSld name="タイトル（上）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41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41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6" name="Google Shape;236;p41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&amp;箇条書き">
  <p:cSld name="タイトル&amp;箇条書き 4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2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42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/>
            </a:lvl1pPr>
            <a:lvl2pPr marL="914400" lvl="1" indent="-39116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Font typeface="Arial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42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42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2" name="Google Shape;242;p42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&amp;箇条書き">
  <p:cSld name="タイトル&amp;箇条書き 2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1pPr>
            <a:lvl2pPr marL="914400" lvl="1" indent="-39116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Char char="•"/>
              <a:defRPr sz="3200"/>
            </a:lvl2pPr>
            <a:lvl3pPr marL="1371600" lvl="2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3pPr>
            <a:lvl4pPr marL="1828800" lvl="3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4pPr>
            <a:lvl5pPr marL="2286000" lvl="4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5pPr>
            <a:lvl6pPr marL="2743200" lvl="5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、箇条書き、画像">
  <p:cSld name="タイトル、箇条書き、画像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>
            <a:spLocks noGrp="1"/>
          </p:cNvSpPr>
          <p:nvPr>
            <p:ph type="pic" idx="2"/>
          </p:nvPr>
        </p:nvSpPr>
        <p:spPr>
          <a:xfrm>
            <a:off x="4533900" y="2603500"/>
            <a:ext cx="9429600" cy="6286500"/>
          </a:xfrm>
          <a:prstGeom prst="rect">
            <a:avLst/>
          </a:prstGeom>
          <a:noFill/>
          <a:ln>
            <a:noFill/>
          </a:ln>
          <a:effectLst>
            <a:outerShdw blurRad="139700" dist="8134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 i="0" u="none" strike="noStrike" cap="none">
                <a:solidFill>
                  <a:srgbClr val="000000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✓"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Google Shape;245;p43"/>
          <p:cNvSpPr txBox="1">
            <a:spLocks noGrp="1"/>
          </p:cNvSpPr>
          <p:nvPr>
            <p:ph type="title"/>
          </p:nvPr>
        </p:nvSpPr>
        <p:spPr>
          <a:xfrm>
            <a:off x="1270000" y="-1292"/>
            <a:ext cx="10752600" cy="21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43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3143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/>
            </a:lvl2pPr>
            <a:lvl3pPr marL="137160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/>
            </a:lvl3pPr>
            <a:lvl4pPr marL="182880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/>
            </a:lvl4pPr>
            <a:lvl5pPr marL="228600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/>
            </a:lvl5pPr>
            <a:lvl6pPr marL="2743200" lvl="5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43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43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" name="Google Shape;249;p43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背景写真のみ">
  <p:cSld name="背景写真のみ">
    <p:bg>
      <p:bgPr>
        <a:blipFill rotWithShape="1">
          <a:blip r:embed="rId2">
            <a:alphaModFix/>
          </a:blip>
          <a:tile tx="0" ty="0" sx="99997" sy="99997" flip="none" algn="tl"/>
        </a:blip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画像（縦長）">
  <p:cSld name="画像（縦長）">
    <p:bg>
      <p:bgPr>
        <a:blipFill rotWithShape="1">
          <a:blip r:embed="rId2">
            <a:alphaModFix/>
          </a:blip>
          <a:tile tx="0" ty="0" sx="99997" sy="99997" flip="none" algn="tl"/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45"/>
          <p:cNvSpPr>
            <a:spLocks noGrp="1"/>
          </p:cNvSpPr>
          <p:nvPr>
            <p:ph type="pic" idx="2"/>
          </p:nvPr>
        </p:nvSpPr>
        <p:spPr>
          <a:xfrm>
            <a:off x="3172417" y="635000"/>
            <a:ext cx="12357000" cy="8238000"/>
          </a:xfrm>
          <a:prstGeom prst="rect">
            <a:avLst/>
          </a:prstGeom>
          <a:noFill/>
          <a:ln>
            <a:noFill/>
          </a:ln>
          <a:effectLst>
            <a:outerShdw blurRad="127000" dist="114245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" name="Google Shape;255;p45"/>
          <p:cNvSpPr/>
          <p:nvPr/>
        </p:nvSpPr>
        <p:spPr>
          <a:xfrm>
            <a:off x="599644" y="618569"/>
            <a:ext cx="6293700" cy="8229600"/>
          </a:xfrm>
          <a:prstGeom prst="rect">
            <a:avLst/>
          </a:prstGeom>
          <a:solidFill>
            <a:srgbClr val="FFFFFF">
              <a:alpha val="96860"/>
            </a:srgbClr>
          </a:solidFill>
          <a:ln>
            <a:noFill/>
          </a:ln>
          <a:effectLst>
            <a:outerShdw blurRad="127000" dist="114245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45"/>
          <p:cNvSpPr txBox="1">
            <a:spLocks noGrp="1"/>
          </p:cNvSpPr>
          <p:nvPr>
            <p:ph type="title"/>
          </p:nvPr>
        </p:nvSpPr>
        <p:spPr>
          <a:xfrm>
            <a:off x="729335" y="903529"/>
            <a:ext cx="60282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DF1F00"/>
              </a:buClr>
              <a:buSzPts val="4800"/>
              <a:buFont typeface="Arial"/>
              <a:buNone/>
              <a:defRPr sz="4800">
                <a:solidFill>
                  <a:srgbClr val="DF1F00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45"/>
          <p:cNvSpPr txBox="1">
            <a:spLocks noGrp="1"/>
          </p:cNvSpPr>
          <p:nvPr>
            <p:ph type="body" idx="1"/>
          </p:nvPr>
        </p:nvSpPr>
        <p:spPr>
          <a:xfrm>
            <a:off x="952500" y="4119320"/>
            <a:ext cx="5334000" cy="44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45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（中央） 1">
  <p:cSld name="TITLE_AND_BODY_1">
    <p:bg>
      <p:bgPr>
        <a:blipFill rotWithShape="1">
          <a:blip r:embed="rId2">
            <a:alphaModFix/>
          </a:blip>
          <a:tile tx="0" ty="0" sx="99997" sy="99997" flip="none" algn="tl"/>
        </a:blip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6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46"/>
          <p:cNvSpPr/>
          <p:nvPr/>
        </p:nvSpPr>
        <p:spPr>
          <a:xfrm>
            <a:off x="-15627" y="1302593"/>
            <a:ext cx="13036200" cy="7148400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46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46"/>
          <p:cNvSpPr txBox="1">
            <a:spLocks noGrp="1"/>
          </p:cNvSpPr>
          <p:nvPr>
            <p:ph type="sldNum" idx="12"/>
          </p:nvPr>
        </p:nvSpPr>
        <p:spPr>
          <a:xfrm>
            <a:off x="12269112" y="91149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&amp;箇条書き">
  <p:cSld name="タイトル&amp;箇条書き 3">
    <p:bg>
      <p:bgPr>
        <a:blipFill rotWithShape="1">
          <a:blip r:embed="rId2">
            <a:alphaModFix/>
          </a:blip>
          <a:tile tx="0" ty="0" sx="99997" sy="99997" flip="none" algn="tl"/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>
            <a:off x="-15627" y="-1003"/>
            <a:ext cx="13036200" cy="9297000"/>
          </a:xfrm>
          <a:prstGeom prst="rect">
            <a:avLst/>
          </a:prstGeom>
          <a:solidFill>
            <a:srgbClr val="FFFFFF">
              <a:alpha val="9020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1pPr>
            <a:lvl2pPr marL="914400" lvl="1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2pPr>
            <a:lvl3pPr marL="1371600" lvl="2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3pPr>
            <a:lvl4pPr marL="1828800" lvl="3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4pPr>
            <a:lvl5pPr marL="2286000" lvl="4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5pPr>
            <a:lvl6pPr marL="2743200" lvl="5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（上）">
  <p:cSld name="タイトル（上）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p7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&amp;箇条書き">
  <p:cSld name="タイトル&amp;箇条書き 4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/>
            </a:lvl1pPr>
            <a:lvl2pPr marL="914400" lvl="1" indent="-39116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Font typeface="Arial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8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" name="Google Shape;53;p8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、箇条書き、画像">
  <p:cSld name="タイトル、箇条書き、画像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>
            <a:spLocks noGrp="1"/>
          </p:cNvSpPr>
          <p:nvPr>
            <p:ph type="pic" idx="2"/>
          </p:nvPr>
        </p:nvSpPr>
        <p:spPr>
          <a:xfrm>
            <a:off x="4533900" y="2603500"/>
            <a:ext cx="9429600" cy="6286500"/>
          </a:xfrm>
          <a:prstGeom prst="rect">
            <a:avLst/>
          </a:prstGeom>
          <a:noFill/>
          <a:ln>
            <a:noFill/>
          </a:ln>
          <a:effectLst>
            <a:outerShdw blurRad="139700" dist="8134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 i="0" u="none" strike="noStrike" cap="none">
                <a:solidFill>
                  <a:srgbClr val="000000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✓"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1270000" y="-1292"/>
            <a:ext cx="10752600" cy="21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3143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/>
            </a:lvl2pPr>
            <a:lvl3pPr marL="137160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/>
            </a:lvl3pPr>
            <a:lvl4pPr marL="182880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/>
            </a:lvl4pPr>
            <a:lvl5pPr marL="228600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/>
            </a:lvl5pPr>
            <a:lvl6pPr marL="2743200" lvl="5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" name="Google Shape;60;p9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背景写真のみ">
  <p:cSld name="背景写真のみ">
    <p:bg>
      <p:bgPr>
        <a:blipFill rotWithShape="1">
          <a:blip r:embed="rId2">
            <a:alphaModFix/>
          </a:blip>
          <a:tile tx="0" ty="0" sx="99997" sy="99997" flip="none" algn="tl"/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051174" y="-3368"/>
            <a:ext cx="10517400" cy="16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M PLUS 1p"/>
              <a:buNone/>
              <a:defRPr sz="6400" b="1" i="0" u="none" strike="noStrike" cap="none">
                <a:solidFill>
                  <a:srgbClr val="424242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024852" y="2031722"/>
            <a:ext cx="10570200" cy="72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800"/>
              <a:buNone/>
              <a:defRPr sz="3800" i="0" u="none" strike="noStrike" cap="none">
                <a:solidFill>
                  <a:srgbClr val="000000"/>
                </a:solidFill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 i="0" u="none" strike="noStrike" cap="none">
                <a:solidFill>
                  <a:srgbClr val="000000"/>
                </a:solidFill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200"/>
              <a:buChar char="✓"/>
              <a:defRPr sz="3200" i="0" u="none" strike="noStrike" cap="none">
                <a:solidFill>
                  <a:srgbClr val="000000"/>
                </a:solidFill>
              </a:defRPr>
            </a:lvl3pPr>
            <a:lvl4pPr marL="1828800" marR="0" lvl="3" indent="-3619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 sz="2800" i="0" u="none" strike="noStrike" cap="none">
                <a:solidFill>
                  <a:srgbClr val="000000"/>
                </a:solidFill>
              </a:defRPr>
            </a:lvl4pPr>
            <a:lvl5pPr marL="2286000" marR="0" lvl="4" indent="-3619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 sz="2800" i="0" u="none" strike="noStrike" cap="none">
                <a:solidFill>
                  <a:srgbClr val="000000"/>
                </a:solidFill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 i="0" u="none" strike="noStrike" cap="none">
                <a:solidFill>
                  <a:srgbClr val="000000"/>
                </a:solidFill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 i="0" u="none" strike="noStrike" cap="none">
                <a:solidFill>
                  <a:srgbClr val="000000"/>
                </a:solidFill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 i="0" u="none" strike="noStrike" cap="none">
                <a:solidFill>
                  <a:srgbClr val="000000"/>
                </a:solidFill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/>
          <p:nvPr/>
        </p:nvSpPr>
        <p:spPr>
          <a:xfrm>
            <a:off x="6039592" y="1575599"/>
            <a:ext cx="2540700" cy="37200"/>
          </a:xfrm>
          <a:prstGeom prst="rect">
            <a:avLst/>
          </a:prstGeom>
          <a:gradFill>
            <a:gsLst>
              <a:gs pos="0">
                <a:srgbClr val="FF3B00"/>
              </a:gs>
              <a:gs pos="100000">
                <a:srgbClr val="A6B3E6"/>
              </a:gs>
            </a:gsLst>
            <a:lin ang="10800025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0" y="9713759"/>
            <a:ext cx="13004700" cy="37200"/>
          </a:xfrm>
          <a:prstGeom prst="rect">
            <a:avLst/>
          </a:prstGeom>
          <a:gradFill>
            <a:gsLst>
              <a:gs pos="0">
                <a:srgbClr val="FF3B00"/>
              </a:gs>
              <a:gs pos="100000">
                <a:srgbClr val="A6B3E6"/>
              </a:gs>
            </a:gsLst>
            <a:lin ang="10800025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10;p1" descr="fujisakura.jpg"/>
          <p:cNvPicPr preferRelativeResize="0"/>
          <p:nvPr/>
        </p:nvPicPr>
        <p:blipFill rotWithShape="1">
          <a:blip r:embed="rId12">
            <a:alphaModFix/>
          </a:blip>
          <a:srcRect l="30078" r="57425"/>
          <a:stretch/>
        </p:blipFill>
        <p:spPr>
          <a:xfrm>
            <a:off x="-5438" y="4"/>
            <a:ext cx="1624963" cy="975360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/>
          <p:nvPr/>
        </p:nvSpPr>
        <p:spPr>
          <a:xfrm>
            <a:off x="447968" y="406244"/>
            <a:ext cx="711300" cy="711300"/>
          </a:xfrm>
          <a:prstGeom prst="ellipse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451365" y="584044"/>
            <a:ext cx="7113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2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72" name="Google Shape;72;p12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>
            <a:spLocks noGrp="1"/>
          </p:cNvSpPr>
          <p:nvPr>
            <p:ph type="title"/>
          </p:nvPr>
        </p:nvSpPr>
        <p:spPr>
          <a:xfrm>
            <a:off x="2051174" y="-3368"/>
            <a:ext cx="10517400" cy="16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M PLUS 1p"/>
              <a:buNone/>
              <a:defRPr sz="6400" b="1" i="0" u="none" strike="noStrike" cap="none">
                <a:solidFill>
                  <a:srgbClr val="424242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" name="Google Shape;196;p35"/>
          <p:cNvSpPr txBox="1">
            <a:spLocks noGrp="1"/>
          </p:cNvSpPr>
          <p:nvPr>
            <p:ph type="body" idx="1"/>
          </p:nvPr>
        </p:nvSpPr>
        <p:spPr>
          <a:xfrm>
            <a:off x="2024852" y="2031722"/>
            <a:ext cx="10570200" cy="72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800"/>
              <a:buNone/>
              <a:defRPr sz="3800" i="0" u="none" strike="noStrike" cap="none">
                <a:solidFill>
                  <a:srgbClr val="000000"/>
                </a:solidFill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 i="0" u="none" strike="noStrike" cap="none">
                <a:solidFill>
                  <a:srgbClr val="000000"/>
                </a:solidFill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200"/>
              <a:buChar char="✓"/>
              <a:defRPr sz="3200" i="0" u="none" strike="noStrike" cap="none">
                <a:solidFill>
                  <a:srgbClr val="000000"/>
                </a:solidFill>
              </a:defRPr>
            </a:lvl3pPr>
            <a:lvl4pPr marL="1828800" marR="0" lvl="3" indent="-3619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 sz="2800" i="0" u="none" strike="noStrike" cap="none">
                <a:solidFill>
                  <a:srgbClr val="000000"/>
                </a:solidFill>
              </a:defRPr>
            </a:lvl4pPr>
            <a:lvl5pPr marL="2286000" marR="0" lvl="4" indent="-3619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 sz="2800" i="0" u="none" strike="noStrike" cap="none">
                <a:solidFill>
                  <a:srgbClr val="000000"/>
                </a:solidFill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 i="0" u="none" strike="noStrike" cap="none">
                <a:solidFill>
                  <a:srgbClr val="000000"/>
                </a:solidFill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 i="0" u="none" strike="noStrike" cap="none">
                <a:solidFill>
                  <a:srgbClr val="000000"/>
                </a:solidFill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 i="0" u="none" strike="noStrike" cap="none">
                <a:solidFill>
                  <a:srgbClr val="000000"/>
                </a:solidFill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35"/>
          <p:cNvSpPr/>
          <p:nvPr/>
        </p:nvSpPr>
        <p:spPr>
          <a:xfrm>
            <a:off x="6039592" y="1575599"/>
            <a:ext cx="2540700" cy="37200"/>
          </a:xfrm>
          <a:prstGeom prst="rect">
            <a:avLst/>
          </a:prstGeom>
          <a:gradFill>
            <a:gsLst>
              <a:gs pos="0">
                <a:srgbClr val="FF3B00"/>
              </a:gs>
              <a:gs pos="100000">
                <a:srgbClr val="A6B3E6"/>
              </a:gs>
            </a:gsLst>
            <a:lin ang="10800025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5"/>
          <p:cNvSpPr/>
          <p:nvPr/>
        </p:nvSpPr>
        <p:spPr>
          <a:xfrm>
            <a:off x="0" y="9713759"/>
            <a:ext cx="13004700" cy="37200"/>
          </a:xfrm>
          <a:prstGeom prst="rect">
            <a:avLst/>
          </a:prstGeom>
          <a:gradFill>
            <a:gsLst>
              <a:gs pos="0">
                <a:srgbClr val="FF3B00"/>
              </a:gs>
              <a:gs pos="100000">
                <a:srgbClr val="A6B3E6"/>
              </a:gs>
            </a:gsLst>
            <a:lin ang="10800025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35" descr="fujisakura.jpg"/>
          <p:cNvPicPr preferRelativeResize="0"/>
          <p:nvPr/>
        </p:nvPicPr>
        <p:blipFill rotWithShape="1">
          <a:blip r:embed="rId13">
            <a:alphaModFix/>
          </a:blip>
          <a:srcRect l="30078" r="57425"/>
          <a:stretch/>
        </p:blipFill>
        <p:spPr>
          <a:xfrm>
            <a:off x="-5438" y="4"/>
            <a:ext cx="1624963" cy="9753602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5"/>
          <p:cNvSpPr/>
          <p:nvPr/>
        </p:nvSpPr>
        <p:spPr>
          <a:xfrm>
            <a:off x="447968" y="406244"/>
            <a:ext cx="711300" cy="711300"/>
          </a:xfrm>
          <a:prstGeom prst="ellipse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5"/>
          <p:cNvSpPr txBox="1">
            <a:spLocks noGrp="1"/>
          </p:cNvSpPr>
          <p:nvPr>
            <p:ph type="sldNum" idx="12"/>
          </p:nvPr>
        </p:nvSpPr>
        <p:spPr>
          <a:xfrm>
            <a:off x="451365" y="584044"/>
            <a:ext cx="7113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ht_cCmviEjVc0Qp3jhMCsqRCqpnT4_LVy7I8d4u1nWk/edit#gid=0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 txBox="1">
            <a:spLocks noGrp="1"/>
          </p:cNvSpPr>
          <p:nvPr>
            <p:ph type="title"/>
          </p:nvPr>
        </p:nvSpPr>
        <p:spPr>
          <a:xfrm>
            <a:off x="0" y="4564600"/>
            <a:ext cx="13004700" cy="16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400"/>
              <a:buFont typeface="Arial"/>
              <a:buNone/>
            </a:pPr>
            <a:r>
              <a:rPr lang="en-US">
                <a:solidFill>
                  <a:schemeClr val="accent5"/>
                </a:solidFill>
              </a:rPr>
              <a:t>IT日本語1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69" name="Google Shape;269;p47"/>
          <p:cNvSpPr txBox="1">
            <a:spLocks noGrp="1"/>
          </p:cNvSpPr>
          <p:nvPr>
            <p:ph type="body" idx="1"/>
          </p:nvPr>
        </p:nvSpPr>
        <p:spPr>
          <a:xfrm>
            <a:off x="1270000" y="7260956"/>
            <a:ext cx="10464900" cy="18819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</p:spPr>
        <p:txBody>
          <a:bodyPr spcFirstLastPara="1" wrap="square" lIns="254000" tIns="254000" rIns="254000" bIns="2540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dirty="0"/>
              <a:t>10. </a:t>
            </a:r>
            <a:r>
              <a:rPr lang="en-US" dirty="0" err="1"/>
              <a:t>LAN間接続装置</a:t>
            </a:r>
            <a:endParaRPr dirty="0"/>
          </a:p>
        </p:txBody>
      </p:sp>
      <p:sp>
        <p:nvSpPr>
          <p:cNvPr id="270" name="Google Shape;270;p47"/>
          <p:cNvSpPr txBox="1">
            <a:spLocks noGrp="1"/>
          </p:cNvSpPr>
          <p:nvPr>
            <p:ph type="sldNum" idx="12"/>
          </p:nvPr>
        </p:nvSpPr>
        <p:spPr>
          <a:xfrm>
            <a:off x="-326812" y="-3008932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6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カタカナ語と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アルファベット語</a:t>
            </a:r>
            <a:endParaRPr/>
          </a:p>
        </p:txBody>
      </p:sp>
      <p:sp>
        <p:nvSpPr>
          <p:cNvPr id="330" name="Google Shape;330;p56"/>
          <p:cNvSpPr txBox="1">
            <a:spLocks noGrp="1"/>
          </p:cNvSpPr>
          <p:nvPr>
            <p:ph type="sldNum" idx="12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7"/>
          <p:cNvSpPr txBox="1">
            <a:spLocks noGrp="1"/>
          </p:cNvSpPr>
          <p:nvPr>
            <p:ph type="sldNum" idx="12"/>
          </p:nvPr>
        </p:nvSpPr>
        <p:spPr>
          <a:xfrm>
            <a:off x="12268604" y="9102240"/>
            <a:ext cx="4491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graphicFrame>
        <p:nvGraphicFramePr>
          <p:cNvPr id="336" name="Google Shape;336;p57"/>
          <p:cNvGraphicFramePr/>
          <p:nvPr>
            <p:extLst>
              <p:ext uri="{D42A27DB-BD31-4B8C-83A1-F6EECF244321}">
                <p14:modId xmlns:p14="http://schemas.microsoft.com/office/powerpoint/2010/main" val="1295634533"/>
              </p:ext>
            </p:extLst>
          </p:nvPr>
        </p:nvGraphicFramePr>
        <p:xfrm>
          <a:off x="308311" y="2192153"/>
          <a:ext cx="11884100" cy="6734384"/>
        </p:xfrm>
        <a:graphic>
          <a:graphicData uri="http://schemas.openxmlformats.org/drawingml/2006/table">
            <a:tbl>
              <a:tblPr bandRow="1">
                <a:noFill/>
                <a:tableStyleId>{A7D18E3A-25B8-46B0-BC6D-962E718F61A2}</a:tableStyleId>
              </a:tblPr>
              <a:tblGrid>
                <a:gridCol w="6073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0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英語</a:t>
                      </a:r>
                      <a:endParaRPr sz="30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2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0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カタカナ語</a:t>
                      </a:r>
                      <a:endParaRPr sz="30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3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500"/>
                        </a:spcAft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Switching hub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3000" dirty="0"/>
                        <a:t>スイッチングハブ</a:t>
                      </a:r>
                      <a:endParaRPr sz="3000" dirty="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0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500"/>
                        </a:spcAft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Layer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ja-JP" altLang="en-US" sz="300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レイヤ</a:t>
                      </a:r>
                      <a:endParaRPr lang="ja-JP" altLang="en-US" sz="3000" dirty="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500"/>
                        </a:spcAft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Hardware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5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-JP" altLang="en-US" sz="300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ハードウェア</a:t>
                      </a:r>
                      <a:endParaRPr lang="ja-JP" altLang="en-US" sz="3000" dirty="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Vendor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3000" dirty="0"/>
                        <a:t>ベンダ</a:t>
                      </a:r>
                      <a:endParaRPr sz="3000" dirty="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Gateway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ja-JP" altLang="en-US" sz="3000" dirty="0"/>
                        <a:t>ゲートウェイ</a:t>
                      </a:r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Bridge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3000" dirty="0"/>
                        <a:t>ブリッジ</a:t>
                      </a:r>
                      <a:endParaRPr sz="3000" dirty="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Repeater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3000" dirty="0"/>
                        <a:t>リピータ</a:t>
                      </a:r>
                      <a:endParaRPr sz="3000" dirty="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Router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3000" dirty="0"/>
                        <a:t>ルータ</a:t>
                      </a:r>
                      <a:endParaRPr sz="3000" dirty="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37" name="Google Shape;337;p57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カタカナ語</a:t>
            </a:r>
            <a:endParaRPr b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8"/>
          <p:cNvSpPr txBox="1">
            <a:spLocks noGrp="1"/>
          </p:cNvSpPr>
          <p:nvPr>
            <p:ph type="sldNum" idx="12"/>
          </p:nvPr>
        </p:nvSpPr>
        <p:spPr>
          <a:xfrm>
            <a:off x="12268604" y="9102240"/>
            <a:ext cx="4491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graphicFrame>
        <p:nvGraphicFramePr>
          <p:cNvPr id="343" name="Google Shape;343;p58"/>
          <p:cNvGraphicFramePr/>
          <p:nvPr>
            <p:extLst>
              <p:ext uri="{D42A27DB-BD31-4B8C-83A1-F6EECF244321}">
                <p14:modId xmlns:p14="http://schemas.microsoft.com/office/powerpoint/2010/main" val="3541753783"/>
              </p:ext>
            </p:extLst>
          </p:nvPr>
        </p:nvGraphicFramePr>
        <p:xfrm>
          <a:off x="308311" y="2192153"/>
          <a:ext cx="11884100" cy="5405659"/>
        </p:xfrm>
        <a:graphic>
          <a:graphicData uri="http://schemas.openxmlformats.org/drawingml/2006/table">
            <a:tbl>
              <a:tblPr bandRow="1">
                <a:noFill/>
                <a:tableStyleId>{A7D18E3A-25B8-46B0-BC6D-962E718F61A2}</a:tableStyleId>
              </a:tblPr>
              <a:tblGrid>
                <a:gridCol w="6073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0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英語</a:t>
                      </a:r>
                      <a:endParaRPr sz="30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2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0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カタカナ語</a:t>
                      </a:r>
                      <a:endParaRPr sz="30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3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</a:rPr>
                        <a:t>Packet</a:t>
                      </a:r>
                      <a:endParaRPr sz="3000">
                        <a:solidFill>
                          <a:srgbClr val="090909"/>
                        </a:solidFill>
                        <a:highlight>
                          <a:schemeClr val="lt1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3000" dirty="0"/>
                        <a:t>パケット</a:t>
                      </a:r>
                      <a:endParaRPr sz="3000" dirty="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3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Install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3000" dirty="0"/>
                        <a:t>インストール</a:t>
                      </a:r>
                      <a:endParaRPr sz="3000" dirty="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0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</a:rPr>
                        <a:t>Patch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3000" dirty="0"/>
                        <a:t>パッチ</a:t>
                      </a:r>
                      <a:endParaRPr sz="3000" dirty="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Malware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3000" dirty="0"/>
                        <a:t>マルウェ</a:t>
                      </a:r>
                      <a:endParaRPr sz="3000" dirty="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</a:rPr>
                        <a:t>Soft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3000" dirty="0"/>
                        <a:t>ソフト</a:t>
                      </a:r>
                      <a:endParaRPr sz="3000" dirty="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File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3000" dirty="0"/>
                        <a:t>ファイル</a:t>
                      </a:r>
                      <a:endParaRPr sz="3000" dirty="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44" name="Google Shape;344;p58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カタカナ語</a:t>
            </a:r>
            <a:endParaRPr b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9"/>
          <p:cNvSpPr txBox="1">
            <a:spLocks noGrp="1"/>
          </p:cNvSpPr>
          <p:nvPr>
            <p:ph type="sldNum" idx="12"/>
          </p:nvPr>
        </p:nvSpPr>
        <p:spPr>
          <a:xfrm>
            <a:off x="12268604" y="9102240"/>
            <a:ext cx="4491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graphicFrame>
        <p:nvGraphicFramePr>
          <p:cNvPr id="350" name="Google Shape;350;p59"/>
          <p:cNvGraphicFramePr/>
          <p:nvPr/>
        </p:nvGraphicFramePr>
        <p:xfrm>
          <a:off x="308311" y="2192153"/>
          <a:ext cx="11884100" cy="6734384"/>
        </p:xfrm>
        <a:graphic>
          <a:graphicData uri="http://schemas.openxmlformats.org/drawingml/2006/table">
            <a:tbl>
              <a:tblPr bandRow="1">
                <a:noFill/>
                <a:tableStyleId>{A7D18E3A-25B8-46B0-BC6D-962E718F61A2}</a:tableStyleId>
              </a:tblPr>
              <a:tblGrid>
                <a:gridCol w="6073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0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カタカナ語</a:t>
                      </a:r>
                      <a:endParaRPr sz="30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ローマ字</a:t>
                      </a:r>
                      <a:endParaRPr sz="30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3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5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スイッチングハブ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0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5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000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レイヤ</a:t>
                      </a:r>
                      <a:endParaRPr sz="3000" dirty="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5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000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ハードウェア</a:t>
                      </a:r>
                      <a:endParaRPr sz="3000" dirty="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ベンダ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dirty="0" err="1"/>
                        <a:t>ゲートウェイ</a:t>
                      </a:r>
                      <a:endParaRPr sz="3000" dirty="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ブリッジ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リピータ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ルータ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 dirty="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51" name="Google Shape;351;p59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カタカナ語</a:t>
            </a:r>
            <a:endParaRPr b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0"/>
          <p:cNvSpPr txBox="1">
            <a:spLocks noGrp="1"/>
          </p:cNvSpPr>
          <p:nvPr>
            <p:ph type="sldNum" idx="12"/>
          </p:nvPr>
        </p:nvSpPr>
        <p:spPr>
          <a:xfrm>
            <a:off x="12268604" y="9102240"/>
            <a:ext cx="4491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graphicFrame>
        <p:nvGraphicFramePr>
          <p:cNvPr id="357" name="Google Shape;357;p60"/>
          <p:cNvGraphicFramePr/>
          <p:nvPr/>
        </p:nvGraphicFramePr>
        <p:xfrm>
          <a:off x="308311" y="2192153"/>
          <a:ext cx="11884100" cy="5405659"/>
        </p:xfrm>
        <a:graphic>
          <a:graphicData uri="http://schemas.openxmlformats.org/drawingml/2006/table">
            <a:tbl>
              <a:tblPr bandRow="1">
                <a:noFill/>
                <a:tableStyleId>{A7D18E3A-25B8-46B0-BC6D-962E718F61A2}</a:tableStyleId>
              </a:tblPr>
              <a:tblGrid>
                <a:gridCol w="6073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0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カタカナ語</a:t>
                      </a:r>
                      <a:endParaRPr sz="30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ローマ字</a:t>
                      </a:r>
                      <a:endParaRPr sz="30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3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</a:rPr>
                        <a:t>パケット</a:t>
                      </a:r>
                      <a:endParaRPr sz="3000">
                        <a:solidFill>
                          <a:srgbClr val="090909"/>
                        </a:solidFill>
                        <a:highlight>
                          <a:schemeClr val="lt1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3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インストール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0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</a:rPr>
                        <a:t>パッチ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マルウェア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</a:rPr>
                        <a:t>ソフト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ファイル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58" name="Google Shape;358;p60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カタカナ語</a:t>
            </a:r>
            <a:endParaRPr b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1"/>
          <p:cNvSpPr txBox="1">
            <a:spLocks noGrp="1"/>
          </p:cNvSpPr>
          <p:nvPr>
            <p:ph type="sldNum" idx="12"/>
          </p:nvPr>
        </p:nvSpPr>
        <p:spPr>
          <a:xfrm>
            <a:off x="12268604" y="9102240"/>
            <a:ext cx="4491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364" name="Google Shape;364;p61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アルファベット語</a:t>
            </a:r>
            <a:endParaRPr b="0"/>
          </a:p>
        </p:txBody>
      </p:sp>
      <p:graphicFrame>
        <p:nvGraphicFramePr>
          <p:cNvPr id="365" name="Google Shape;365;p61"/>
          <p:cNvGraphicFramePr/>
          <p:nvPr/>
        </p:nvGraphicFramePr>
        <p:xfrm>
          <a:off x="638386" y="2313878"/>
          <a:ext cx="11366175" cy="4427003"/>
        </p:xfrm>
        <a:graphic>
          <a:graphicData uri="http://schemas.openxmlformats.org/drawingml/2006/table">
            <a:tbl>
              <a:tblPr bandRow="1">
                <a:noFill/>
                <a:tableStyleId>{A7D18E3A-25B8-46B0-BC6D-962E718F61A2}</a:tableStyleId>
              </a:tblPr>
              <a:tblGrid>
                <a:gridCol w="533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0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6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アルファベット</a:t>
                      </a:r>
                      <a:endParaRPr sz="26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2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6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読み方</a:t>
                      </a:r>
                      <a:endParaRPr sz="26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3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MAC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0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OUI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0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ID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0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ARP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0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RARP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66" name="Google Shape;366;p61"/>
          <p:cNvSpPr txBox="1"/>
          <p:nvPr/>
        </p:nvSpPr>
        <p:spPr>
          <a:xfrm>
            <a:off x="576750" y="6919225"/>
            <a:ext cx="11489400" cy="26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rPr>
              <a:t>MAC：Media Access Control Address</a:t>
            </a:r>
            <a:endParaRPr sz="3000">
              <a:solidFill>
                <a:schemeClr val="dk1"/>
              </a:solidFill>
              <a:latin typeface="ヒラギノ角ゴ ProN W3"/>
              <a:ea typeface="ヒラギノ角ゴ ProN W3"/>
              <a:cs typeface="ヒラギノ角ゴ ProN W3"/>
              <a:sym typeface="ヒラギノ角ゴ ProN W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rPr>
              <a:t>OUI：Organizationally Unique Identifier</a:t>
            </a:r>
            <a:endParaRPr sz="3000">
              <a:solidFill>
                <a:schemeClr val="dk1"/>
              </a:solidFill>
              <a:latin typeface="ヒラギノ角ゴ ProN W3"/>
              <a:ea typeface="ヒラギノ角ゴ ProN W3"/>
              <a:cs typeface="ヒラギノ角ゴ ProN W3"/>
              <a:sym typeface="ヒラギノ角ゴ ProN W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rPr>
              <a:t>ID：Identification</a:t>
            </a:r>
            <a:endParaRPr sz="3000">
              <a:solidFill>
                <a:schemeClr val="dk1"/>
              </a:solidFill>
              <a:latin typeface="ヒラギノ角ゴ ProN W3"/>
              <a:ea typeface="ヒラギノ角ゴ ProN W3"/>
              <a:cs typeface="ヒラギノ角ゴ ProN W3"/>
              <a:sym typeface="ヒラギノ角ゴ ProN W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rPr>
              <a:t>ARP：Address Resolution Protocol</a:t>
            </a:r>
            <a:endParaRPr sz="3000">
              <a:solidFill>
                <a:schemeClr val="dk1"/>
              </a:solidFill>
              <a:latin typeface="ヒラギノ角ゴ ProN W3"/>
              <a:ea typeface="ヒラギノ角ゴ ProN W3"/>
              <a:cs typeface="ヒラギノ角ゴ ProN W3"/>
              <a:sym typeface="ヒラギノ角ゴ ProN W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rPr>
              <a:t>RARP：Reverse ARP</a:t>
            </a:r>
            <a:endParaRPr sz="3000">
              <a:solidFill>
                <a:schemeClr val="dk1"/>
              </a:solidFill>
              <a:latin typeface="ヒラギノ角ゴ ProN W3"/>
              <a:ea typeface="ヒラギノ角ゴ ProN W3"/>
              <a:cs typeface="ヒラギノ角ゴ ProN W3"/>
              <a:sym typeface="ヒラギノ角ゴ ProN W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4D5156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2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LANで利用する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ネットワーク機器</a:t>
            </a:r>
            <a:endParaRPr/>
          </a:p>
        </p:txBody>
      </p:sp>
      <p:sp>
        <p:nvSpPr>
          <p:cNvPr id="372" name="Google Shape;372;p62"/>
          <p:cNvSpPr txBox="1">
            <a:spLocks noGrp="1"/>
          </p:cNvSpPr>
          <p:nvPr>
            <p:ph type="sldNum" idx="12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3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ct val="100000"/>
              <a:buFont typeface="Arial"/>
              <a:buNone/>
            </a:pPr>
            <a:r>
              <a:rPr lang="en-US" b="0"/>
              <a:t>LANで利用するネットワーク機器</a:t>
            </a:r>
            <a:endParaRPr b="0"/>
          </a:p>
        </p:txBody>
      </p:sp>
      <p:sp>
        <p:nvSpPr>
          <p:cNvPr id="378" name="Google Shape;378;p63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379" name="Google Shape;379;p63"/>
          <p:cNvSpPr txBox="1"/>
          <p:nvPr/>
        </p:nvSpPr>
        <p:spPr>
          <a:xfrm>
            <a:off x="356650" y="2170250"/>
            <a:ext cx="12513000" cy="6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/>
              <a:t>端末やプリンタをLANに接続したり、LAN同士を接続したりする</a:t>
            </a:r>
            <a:br>
              <a:rPr lang="en-US" sz="3200"/>
            </a:br>
            <a:r>
              <a:rPr lang="en-US" sz="3200"/>
              <a:t>ためには、接続するためのネットワーク機器が必要です。それぞれのネットワーク機器は役割によって、OSI基本参照モデルのどの</a:t>
            </a:r>
            <a:br>
              <a:rPr lang="en-US" sz="3200"/>
            </a:br>
            <a:r>
              <a:rPr lang="en-US" sz="3200"/>
              <a:t>階層のプロトコルを使うかが異なります。</a:t>
            </a:r>
            <a:endParaRPr sz="3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4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新しい言葉を覚えましょう</a:t>
            </a:r>
            <a:endParaRPr/>
          </a:p>
        </p:txBody>
      </p:sp>
      <p:sp>
        <p:nvSpPr>
          <p:cNvPr id="385" name="Google Shape;385;p64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386" name="Google Shape;386;p64"/>
          <p:cNvSpPr txBox="1"/>
          <p:nvPr/>
        </p:nvSpPr>
        <p:spPr>
          <a:xfrm>
            <a:off x="1384300" y="2755900"/>
            <a:ext cx="9894600" cy="3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400"/>
              <a:buFont typeface="Arial"/>
              <a:buNone/>
            </a:pPr>
            <a:r>
              <a:rPr lang="en-US" sz="6400">
                <a:solidFill>
                  <a:schemeClr val="dk1"/>
                </a:solidFill>
              </a:rPr>
              <a:t>新しい言葉</a:t>
            </a:r>
            <a:r>
              <a:rPr lang="en-US" sz="6400"/>
              <a:t>の</a:t>
            </a:r>
            <a:endParaRPr sz="64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400"/>
              <a:buFont typeface="Arial"/>
              <a:buNone/>
            </a:pPr>
            <a:r>
              <a:rPr lang="en-US" sz="6400">
                <a:solidFill>
                  <a:schemeClr val="accent5"/>
                </a:solidFill>
              </a:rPr>
              <a:t>読み方</a:t>
            </a:r>
            <a:r>
              <a:rPr lang="en-US" sz="6400"/>
              <a:t>、</a:t>
            </a:r>
            <a:r>
              <a:rPr lang="en-US" sz="6400">
                <a:solidFill>
                  <a:schemeClr val="accent5"/>
                </a:solidFill>
              </a:rPr>
              <a:t>意味</a:t>
            </a:r>
            <a:r>
              <a:rPr lang="en-US"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を</a:t>
            </a:r>
            <a:r>
              <a:rPr lang="en-US" sz="6400"/>
              <a:t>勉強する</a:t>
            </a:r>
            <a:endParaRPr/>
          </a:p>
        </p:txBody>
      </p:sp>
      <p:pic>
        <p:nvPicPr>
          <p:cNvPr id="387" name="Google Shape;38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2750" y="5404500"/>
            <a:ext cx="4836639" cy="3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5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393" name="Google Shape;393;p65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新しい言葉を読みましょう</a:t>
            </a:r>
            <a:endParaRPr/>
          </a:p>
        </p:txBody>
      </p:sp>
      <p:graphicFrame>
        <p:nvGraphicFramePr>
          <p:cNvPr id="394" name="Google Shape;394;p65"/>
          <p:cNvGraphicFramePr/>
          <p:nvPr/>
        </p:nvGraphicFramePr>
        <p:xfrm>
          <a:off x="298758" y="2103096"/>
          <a:ext cx="11391675" cy="7650500"/>
        </p:xfrm>
        <a:graphic>
          <a:graphicData uri="http://schemas.openxmlformats.org/drawingml/2006/table">
            <a:tbl>
              <a:tblPr>
                <a:noFill/>
                <a:tableStyleId>{7AC8417A-4BFF-46CD-A893-FC3E898BAFCC}</a:tableStyleId>
              </a:tblPr>
              <a:tblGrid>
                <a:gridCol w="82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9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9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No. </a:t>
                      </a:r>
                      <a:endParaRPr sz="30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新しい言葉</a:t>
                      </a:r>
                      <a:endParaRPr sz="30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読み方</a:t>
                      </a:r>
                      <a:endParaRPr sz="3000" b="1"/>
                    </a:p>
                  </a:txBody>
                  <a:tcPr marL="91425" marR="91425" marT="91425" marB="91425"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4572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端末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プリンタ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5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</a:rPr>
                        <a:t>接続する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5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000"/>
                        <a:t>同士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機器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必要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7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役割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8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OSI基本参照モデル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9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階層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10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異なる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8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確認</a:t>
            </a:r>
            <a:r>
              <a:rPr lang="en-US" sz="6400" b="0" i="0" u="none" strike="noStrike" cap="non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rPr>
              <a:t>テスト</a:t>
            </a:r>
            <a:endParaRPr/>
          </a:p>
        </p:txBody>
      </p:sp>
      <p:sp>
        <p:nvSpPr>
          <p:cNvPr id="276" name="Google Shape;276;p48"/>
          <p:cNvSpPr txBox="1">
            <a:spLocks noGrp="1"/>
          </p:cNvSpPr>
          <p:nvPr>
            <p:ph type="sldNum" idx="12"/>
          </p:nvPr>
        </p:nvSpPr>
        <p:spPr>
          <a:xfrm>
            <a:off x="12352551" y="9114940"/>
            <a:ext cx="28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6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400" name="Google Shape;400;p66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新しい言葉を読みましょう</a:t>
            </a:r>
            <a:endParaRPr/>
          </a:p>
        </p:txBody>
      </p:sp>
      <p:graphicFrame>
        <p:nvGraphicFramePr>
          <p:cNvPr id="401" name="Google Shape;401;p66"/>
          <p:cNvGraphicFramePr/>
          <p:nvPr/>
        </p:nvGraphicFramePr>
        <p:xfrm>
          <a:off x="298758" y="2103096"/>
          <a:ext cx="11391675" cy="7650500"/>
        </p:xfrm>
        <a:graphic>
          <a:graphicData uri="http://schemas.openxmlformats.org/drawingml/2006/table">
            <a:tbl>
              <a:tblPr>
                <a:noFill/>
                <a:tableStyleId>{7AC8417A-4BFF-46CD-A893-FC3E898BAFCC}</a:tableStyleId>
              </a:tblPr>
              <a:tblGrid>
                <a:gridCol w="82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9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9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No. </a:t>
                      </a:r>
                      <a:endParaRPr sz="30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新しい言葉</a:t>
                      </a:r>
                      <a:endParaRPr sz="30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000" b="1">
                          <a:solidFill>
                            <a:schemeClr val="dk1"/>
                          </a:solidFill>
                        </a:rPr>
                        <a:t>意味</a:t>
                      </a:r>
                      <a:endParaRPr sz="3000" b="1"/>
                    </a:p>
                  </a:txBody>
                  <a:tcPr marL="91425" marR="91425" marT="91425" marB="91425"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4572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端末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プリンタ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5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</a:rPr>
                        <a:t>接続する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5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000"/>
                        <a:t>同士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機器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必要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7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役割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8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OSI基本参照モデル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9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階層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10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異なる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新しい言葉の作文</a:t>
            </a:r>
            <a:endParaRPr/>
          </a:p>
        </p:txBody>
      </p:sp>
      <p:sp>
        <p:nvSpPr>
          <p:cNvPr id="407" name="Google Shape;407;p67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408" name="Google Shape;408;p67"/>
          <p:cNvSpPr txBox="1"/>
          <p:nvPr/>
        </p:nvSpPr>
        <p:spPr>
          <a:xfrm>
            <a:off x="1384300" y="2755900"/>
            <a:ext cx="9894600" cy="3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400"/>
              <a:buFont typeface="Arial"/>
              <a:buNone/>
            </a:pPr>
            <a:r>
              <a:rPr lang="en-US" sz="6400">
                <a:solidFill>
                  <a:schemeClr val="accent5"/>
                </a:solidFill>
              </a:rPr>
              <a:t>新しい言葉</a:t>
            </a:r>
            <a:r>
              <a:rPr lang="en-US"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を使って</a:t>
            </a:r>
            <a:br>
              <a:rPr lang="en-US"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文章を作ってみましょう</a:t>
            </a:r>
            <a:endParaRPr/>
          </a:p>
        </p:txBody>
      </p:sp>
      <p:pic>
        <p:nvPicPr>
          <p:cNvPr id="409" name="Google Shape;40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0750" y="5670725"/>
            <a:ext cx="3277883" cy="357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8"/>
          <p:cNvSpPr txBox="1"/>
          <p:nvPr/>
        </p:nvSpPr>
        <p:spPr>
          <a:xfrm>
            <a:off x="833900" y="2610575"/>
            <a:ext cx="11535900" cy="30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508000" marR="0" lvl="0" indent="-565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AutoNum type="arabicPeriod"/>
            </a:pPr>
            <a:r>
              <a:rPr lang="en-US" sz="4300"/>
              <a:t>新しい言葉</a:t>
            </a:r>
            <a:r>
              <a:rPr lang="en-US" sz="4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から好きな言葉を選びます。</a:t>
            </a:r>
            <a:endParaRPr sz="4300"/>
          </a:p>
          <a:p>
            <a:pPr marL="508000" marR="0" lvl="0" indent="-565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300"/>
              <a:buFont typeface="Arial"/>
              <a:buAutoNum type="arabicPeriod"/>
            </a:pPr>
            <a:r>
              <a:rPr lang="en-US" sz="43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二文以上の</a:t>
            </a:r>
            <a:r>
              <a:rPr lang="en-US" sz="4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日本語の文章を作成します。</a:t>
            </a:r>
            <a:endParaRPr sz="4300"/>
          </a:p>
          <a:p>
            <a:pPr marL="508000" marR="0" lvl="0" indent="-565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AutoNum type="arabicPeriod"/>
            </a:pPr>
            <a:r>
              <a:rPr lang="en-US" sz="4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作成した文章をチャットワークで送ります。</a:t>
            </a:r>
            <a:endParaRPr sz="4300"/>
          </a:p>
        </p:txBody>
      </p:sp>
      <p:sp>
        <p:nvSpPr>
          <p:cNvPr id="415" name="Google Shape;415;p68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416" name="Google Shape;416;p68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新しい言葉の作文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9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文章の理解</a:t>
            </a:r>
            <a:endParaRPr/>
          </a:p>
        </p:txBody>
      </p:sp>
      <p:sp>
        <p:nvSpPr>
          <p:cNvPr id="422" name="Google Shape;422;p69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423" name="Google Shape;423;p69"/>
          <p:cNvSpPr txBox="1"/>
          <p:nvPr/>
        </p:nvSpPr>
        <p:spPr>
          <a:xfrm>
            <a:off x="1384300" y="2755900"/>
            <a:ext cx="9894600" cy="3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400"/>
              <a:buFont typeface="Arial"/>
              <a:buNone/>
            </a:pPr>
            <a:r>
              <a:rPr lang="en-US" sz="6400"/>
              <a:t>文章を読んで、</a:t>
            </a:r>
            <a:r>
              <a:rPr lang="en-US" sz="6400">
                <a:solidFill>
                  <a:schemeClr val="accent5"/>
                </a:solidFill>
              </a:rPr>
              <a:t>意味を理解</a:t>
            </a:r>
            <a:r>
              <a:rPr lang="en-US" sz="6400"/>
              <a:t>できるようにしましょう</a:t>
            </a:r>
            <a:endParaRPr/>
          </a:p>
        </p:txBody>
      </p:sp>
      <p:pic>
        <p:nvPicPr>
          <p:cNvPr id="424" name="Google Shape;42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2750" y="5404500"/>
            <a:ext cx="4836639" cy="3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0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リピータ</a:t>
            </a:r>
            <a:endParaRPr b="0"/>
          </a:p>
        </p:txBody>
      </p:sp>
      <p:sp>
        <p:nvSpPr>
          <p:cNvPr id="430" name="Google Shape;430;p70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431" name="Google Shape;431;p70"/>
          <p:cNvSpPr txBox="1"/>
          <p:nvPr/>
        </p:nvSpPr>
        <p:spPr>
          <a:xfrm>
            <a:off x="356650" y="2183697"/>
            <a:ext cx="12513000" cy="6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 err="1"/>
              <a:t>弱くなった信号波形を増幅することで、転送距離を延長する</a:t>
            </a:r>
            <a:br>
              <a:rPr lang="en-US" sz="3200" dirty="0"/>
            </a:br>
            <a:r>
              <a:rPr lang="en-US" sz="3200" dirty="0"/>
              <a:t>ネットワーク機器です。OSI基本参照モデル第１層である物理層のプロトコルを使います。</a:t>
            </a:r>
            <a:endParaRPr sz="32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1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新しい言葉を覚えましょう</a:t>
            </a:r>
            <a:endParaRPr/>
          </a:p>
        </p:txBody>
      </p:sp>
      <p:sp>
        <p:nvSpPr>
          <p:cNvPr id="437" name="Google Shape;437;p71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438" name="Google Shape;438;p71"/>
          <p:cNvSpPr txBox="1"/>
          <p:nvPr/>
        </p:nvSpPr>
        <p:spPr>
          <a:xfrm>
            <a:off x="1384300" y="2755900"/>
            <a:ext cx="9894600" cy="3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400"/>
              <a:buFont typeface="Arial"/>
              <a:buNone/>
            </a:pPr>
            <a:r>
              <a:rPr lang="en-US" sz="6400">
                <a:solidFill>
                  <a:schemeClr val="dk1"/>
                </a:solidFill>
              </a:rPr>
              <a:t>新しい言葉</a:t>
            </a:r>
            <a:r>
              <a:rPr lang="en-US" sz="6400"/>
              <a:t>の</a:t>
            </a:r>
            <a:endParaRPr sz="64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400"/>
              <a:buFont typeface="Arial"/>
              <a:buNone/>
            </a:pPr>
            <a:r>
              <a:rPr lang="en-US" sz="6400">
                <a:solidFill>
                  <a:schemeClr val="accent5"/>
                </a:solidFill>
              </a:rPr>
              <a:t>読み方</a:t>
            </a:r>
            <a:r>
              <a:rPr lang="en-US" sz="6400"/>
              <a:t>、</a:t>
            </a:r>
            <a:r>
              <a:rPr lang="en-US" sz="6400">
                <a:solidFill>
                  <a:schemeClr val="accent5"/>
                </a:solidFill>
              </a:rPr>
              <a:t>意味</a:t>
            </a:r>
            <a:r>
              <a:rPr lang="en-US"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を</a:t>
            </a:r>
            <a:r>
              <a:rPr lang="en-US" sz="6400"/>
              <a:t>勉強する</a:t>
            </a:r>
            <a:endParaRPr/>
          </a:p>
        </p:txBody>
      </p:sp>
      <p:pic>
        <p:nvPicPr>
          <p:cNvPr id="439" name="Google Shape;43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2750" y="5404500"/>
            <a:ext cx="4836639" cy="3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2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445" name="Google Shape;445;p72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新しい言葉を読みましょう</a:t>
            </a:r>
            <a:endParaRPr/>
          </a:p>
        </p:txBody>
      </p:sp>
      <p:graphicFrame>
        <p:nvGraphicFramePr>
          <p:cNvPr id="446" name="Google Shape;446;p72"/>
          <p:cNvGraphicFramePr/>
          <p:nvPr>
            <p:extLst>
              <p:ext uri="{D42A27DB-BD31-4B8C-83A1-F6EECF244321}">
                <p14:modId xmlns:p14="http://schemas.microsoft.com/office/powerpoint/2010/main" val="2234652518"/>
              </p:ext>
            </p:extLst>
          </p:nvPr>
        </p:nvGraphicFramePr>
        <p:xfrm>
          <a:off x="298758" y="2103096"/>
          <a:ext cx="11391675" cy="4173000"/>
        </p:xfrm>
        <a:graphic>
          <a:graphicData uri="http://schemas.openxmlformats.org/drawingml/2006/table">
            <a:tbl>
              <a:tblPr>
                <a:noFill/>
                <a:tableStyleId>{7AC8417A-4BFF-46CD-A893-FC3E898BAFCC}</a:tableStyleId>
              </a:tblPr>
              <a:tblGrid>
                <a:gridCol w="8934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8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9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No. </a:t>
                      </a:r>
                      <a:endParaRPr sz="30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新しい言葉</a:t>
                      </a:r>
                      <a:endParaRPr sz="30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読み方</a:t>
                      </a:r>
                      <a:endParaRPr sz="3000" b="1"/>
                    </a:p>
                  </a:txBody>
                  <a:tcPr marL="91425" marR="91425" marT="91425" marB="91425"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2286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500"/>
                        </a:spcAft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</a:rPr>
                        <a:t>弱い</a:t>
                      </a:r>
                      <a:endParaRPr sz="3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4572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5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</a:rPr>
                        <a:t>信号波形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5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200" dirty="0" err="1">
                          <a:solidFill>
                            <a:schemeClr val="dk1"/>
                          </a:solidFill>
                        </a:rPr>
                        <a:t>増幅する</a:t>
                      </a:r>
                      <a:endParaRPr sz="3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5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</a:rPr>
                        <a:t>転送距離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5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</a:rPr>
                        <a:t>延長する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3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452" name="Google Shape;452;p73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新しい言葉を読みましょう</a:t>
            </a:r>
            <a:endParaRPr/>
          </a:p>
        </p:txBody>
      </p:sp>
      <p:graphicFrame>
        <p:nvGraphicFramePr>
          <p:cNvPr id="453" name="Google Shape;453;p73"/>
          <p:cNvGraphicFramePr/>
          <p:nvPr/>
        </p:nvGraphicFramePr>
        <p:xfrm>
          <a:off x="298758" y="2103096"/>
          <a:ext cx="11391675" cy="4173000"/>
        </p:xfrm>
        <a:graphic>
          <a:graphicData uri="http://schemas.openxmlformats.org/drawingml/2006/table">
            <a:tbl>
              <a:tblPr>
                <a:noFill/>
                <a:tableStyleId>{7AC8417A-4BFF-46CD-A893-FC3E898BAFCC}</a:tableStyleId>
              </a:tblPr>
              <a:tblGrid>
                <a:gridCol w="82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9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9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No. </a:t>
                      </a:r>
                      <a:endParaRPr sz="30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新しい言葉</a:t>
                      </a:r>
                      <a:endParaRPr sz="30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>
                          <a:solidFill>
                            <a:schemeClr val="dk1"/>
                          </a:solidFill>
                        </a:rPr>
                        <a:t>意味</a:t>
                      </a:r>
                      <a:endParaRPr sz="3000" b="1"/>
                    </a:p>
                  </a:txBody>
                  <a:tcPr marL="91425" marR="91425" marT="91425" marB="91425"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4572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500"/>
                        </a:spcAft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</a:rPr>
                        <a:t>弱い</a:t>
                      </a:r>
                      <a:endParaRPr sz="3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500"/>
                        </a:spcAft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</a:rPr>
                        <a:t>信号波形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500"/>
                        </a:spcAft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</a:rPr>
                        <a:t>増幅する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5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</a:rPr>
                        <a:t>転送距離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5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</a:rPr>
                        <a:t>延長する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4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文章の理解</a:t>
            </a:r>
            <a:endParaRPr/>
          </a:p>
        </p:txBody>
      </p:sp>
      <p:sp>
        <p:nvSpPr>
          <p:cNvPr id="459" name="Google Shape;459;p74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460" name="Google Shape;460;p74"/>
          <p:cNvSpPr txBox="1"/>
          <p:nvPr/>
        </p:nvSpPr>
        <p:spPr>
          <a:xfrm>
            <a:off x="1384300" y="2755900"/>
            <a:ext cx="9894600" cy="3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400"/>
              <a:buFont typeface="Arial"/>
              <a:buNone/>
            </a:pPr>
            <a:r>
              <a:rPr lang="en-US" sz="6400"/>
              <a:t>文章を読んで、</a:t>
            </a:r>
            <a:r>
              <a:rPr lang="en-US" sz="6400">
                <a:solidFill>
                  <a:schemeClr val="accent5"/>
                </a:solidFill>
              </a:rPr>
              <a:t>意味を理解</a:t>
            </a:r>
            <a:r>
              <a:rPr lang="en-US" sz="6400"/>
              <a:t>できるようにしましょう</a:t>
            </a:r>
            <a:endParaRPr/>
          </a:p>
        </p:txBody>
      </p:sp>
      <p:pic>
        <p:nvPicPr>
          <p:cNvPr id="461" name="Google Shape;46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2750" y="5404500"/>
            <a:ext cx="4836639" cy="3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5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リピータ</a:t>
            </a:r>
            <a:endParaRPr b="0"/>
          </a:p>
        </p:txBody>
      </p:sp>
      <p:sp>
        <p:nvSpPr>
          <p:cNvPr id="467" name="Google Shape;467;p75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468" name="Google Shape;468;p75"/>
          <p:cNvSpPr txBox="1"/>
          <p:nvPr/>
        </p:nvSpPr>
        <p:spPr>
          <a:xfrm>
            <a:off x="356650" y="2170250"/>
            <a:ext cx="125130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/>
              <a:t>弱くなった信号波形を増幅</a:t>
            </a:r>
            <a:r>
              <a:rPr lang="en-US" sz="3200">
                <a:solidFill>
                  <a:schemeClr val="accent5"/>
                </a:solidFill>
              </a:rPr>
              <a:t>することで</a:t>
            </a:r>
            <a:r>
              <a:rPr lang="en-US" sz="3200"/>
              <a:t>、転送距離を延長する</a:t>
            </a:r>
            <a:br>
              <a:rPr lang="en-US" sz="3200"/>
            </a:br>
            <a:r>
              <a:rPr lang="en-US" sz="3200"/>
              <a:t>ネットワーク機器です。OSI基本参照モデル第１層である物理層のプロトコルを使います。</a:t>
            </a:r>
            <a:endParaRPr sz="3200"/>
          </a:p>
        </p:txBody>
      </p:sp>
      <p:pic>
        <p:nvPicPr>
          <p:cNvPr id="469" name="Google Shape;46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904" y="4581054"/>
            <a:ext cx="10766801" cy="323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9"/>
          <p:cNvSpPr txBox="1">
            <a:spLocks noGrp="1"/>
          </p:cNvSpPr>
          <p:nvPr>
            <p:ph type="title"/>
          </p:nvPr>
        </p:nvSpPr>
        <p:spPr>
          <a:xfrm>
            <a:off x="772975" y="1545976"/>
            <a:ext cx="6028200" cy="20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DF1F00"/>
              </a:buClr>
              <a:buSzPts val="4800"/>
              <a:buFont typeface="Arial"/>
              <a:buNone/>
            </a:pPr>
            <a:r>
              <a:rPr lang="en-US"/>
              <a:t>確認</a:t>
            </a:r>
            <a:r>
              <a:rPr lang="en-US" sz="4800">
                <a:solidFill>
                  <a:srgbClr val="DF1F00"/>
                </a:solidFill>
              </a:rPr>
              <a:t>テスト</a:t>
            </a:r>
            <a:endParaRPr/>
          </a:p>
        </p:txBody>
      </p:sp>
      <p:sp>
        <p:nvSpPr>
          <p:cNvPr id="282" name="Google Shape;282;p49"/>
          <p:cNvSpPr txBox="1">
            <a:spLocks noGrp="1"/>
          </p:cNvSpPr>
          <p:nvPr>
            <p:ph type="body" idx="1"/>
          </p:nvPr>
        </p:nvSpPr>
        <p:spPr>
          <a:xfrm>
            <a:off x="359125" y="3414775"/>
            <a:ext cx="6888600" cy="44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❏"/>
            </a:pPr>
            <a:r>
              <a:rPr lang="en-US" sz="2800"/>
              <a:t>MsTeamsでURLを共有します</a:t>
            </a:r>
            <a:endParaRPr sz="3600"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❏"/>
            </a:pPr>
            <a:r>
              <a:rPr lang="en-US" sz="2800"/>
              <a:t>指示があるまで問題を解かないで</a:t>
            </a:r>
            <a:br>
              <a:rPr lang="en-US" sz="2800"/>
            </a:br>
            <a:r>
              <a:rPr lang="en-US" sz="2800"/>
              <a:t>ください</a:t>
            </a:r>
            <a:endParaRPr sz="3600"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❏"/>
            </a:pPr>
            <a:r>
              <a:rPr lang="en-US" sz="2800"/>
              <a:t>名前・学籍番号は、正しく　　　　　入力してください</a:t>
            </a:r>
            <a:endParaRPr sz="3600"/>
          </a:p>
          <a:p>
            <a:pPr marL="457200" lvl="0" indent="-412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Char char="❏"/>
            </a:pPr>
            <a:r>
              <a:rPr lang="en-US">
                <a:solidFill>
                  <a:schemeClr val="accent5"/>
                </a:solidFill>
              </a:rPr>
              <a:t>本日の出席確認</a:t>
            </a:r>
            <a:r>
              <a:rPr lang="en-US" sz="2800"/>
              <a:t>を行います</a:t>
            </a:r>
            <a:endParaRPr sz="3600"/>
          </a:p>
          <a:p>
            <a:pPr marL="457200" lvl="0" indent="-412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Char char="❏"/>
            </a:pPr>
            <a:r>
              <a:rPr lang="en-US" sz="2800"/>
              <a:t>制限時間は</a:t>
            </a:r>
            <a:r>
              <a:rPr lang="en-US">
                <a:solidFill>
                  <a:schemeClr val="accent5"/>
                </a:solidFill>
              </a:rPr>
              <a:t>10</a:t>
            </a:r>
            <a:r>
              <a:rPr lang="en-US" sz="2800">
                <a:solidFill>
                  <a:schemeClr val="accent5"/>
                </a:solidFill>
              </a:rPr>
              <a:t>分間</a:t>
            </a:r>
            <a:r>
              <a:rPr lang="en-US" sz="2800"/>
              <a:t>です</a:t>
            </a:r>
            <a:endParaRPr sz="3600"/>
          </a:p>
        </p:txBody>
      </p:sp>
      <p:sp>
        <p:nvSpPr>
          <p:cNvPr id="283" name="Google Shape;283;p49"/>
          <p:cNvSpPr txBox="1">
            <a:spLocks noGrp="1"/>
          </p:cNvSpPr>
          <p:nvPr>
            <p:ph type="sldNum" idx="12"/>
          </p:nvPr>
        </p:nvSpPr>
        <p:spPr>
          <a:xfrm>
            <a:off x="12352551" y="9102240"/>
            <a:ext cx="28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rgbClr val="FFFFFF"/>
                </a:solidFill>
              </a:rPr>
              <a:t>3</a:t>
            </a:fld>
            <a:endParaRPr/>
          </a:p>
        </p:txBody>
      </p:sp>
      <p:pic>
        <p:nvPicPr>
          <p:cNvPr id="284" name="Google Shape;284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46050" y="1749650"/>
            <a:ext cx="5452275" cy="609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6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ブリッジ</a:t>
            </a:r>
            <a:endParaRPr b="0"/>
          </a:p>
        </p:txBody>
      </p:sp>
      <p:sp>
        <p:nvSpPr>
          <p:cNvPr id="475" name="Google Shape;475;p76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476" name="Google Shape;476;p76"/>
          <p:cNvSpPr txBox="1"/>
          <p:nvPr/>
        </p:nvSpPr>
        <p:spPr>
          <a:xfrm>
            <a:off x="356650" y="2170250"/>
            <a:ext cx="12513000" cy="6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 err="1">
                <a:solidFill>
                  <a:schemeClr val="dk1"/>
                </a:solidFill>
              </a:rPr>
              <a:t>宛先</a:t>
            </a:r>
            <a:r>
              <a:rPr lang="en-US" sz="3200" dirty="0" err="1"/>
              <a:t>のMACアドレスを見て、同一ネットワーク内でデータを中継</a:t>
            </a:r>
            <a:br>
              <a:rPr lang="en-US" sz="3200" dirty="0"/>
            </a:br>
            <a:r>
              <a:rPr lang="en-US" sz="3200" dirty="0" err="1"/>
              <a:t>するネットワーク機器です。特に、LANケーブルの接続ポートを</a:t>
            </a:r>
            <a:br>
              <a:rPr lang="en-US" sz="3200" dirty="0"/>
            </a:br>
            <a:r>
              <a:rPr lang="en-US" sz="3200" dirty="0"/>
              <a:t>複数もち、宛先MACアドレスが存在するLANポートだけに転送するものを、スイッチングハブ（レイヤ２スイッチ）といいます。</a:t>
            </a:r>
            <a:br>
              <a:rPr lang="en-US" sz="3200" dirty="0"/>
            </a:br>
            <a:r>
              <a:rPr lang="en-US" sz="3200" dirty="0"/>
              <a:t>OSI基本参照モデル第２層であるデータリンク層のプロトコルを</a:t>
            </a:r>
            <a:br>
              <a:rPr lang="en-US" sz="3200" dirty="0"/>
            </a:br>
            <a:r>
              <a:rPr lang="en-US" sz="3200" dirty="0" err="1"/>
              <a:t>使います</a:t>
            </a:r>
            <a:r>
              <a:rPr lang="en-US" sz="3200" dirty="0"/>
              <a:t>。</a:t>
            </a:r>
            <a:endParaRPr sz="3200" dirty="0"/>
          </a:p>
        </p:txBody>
      </p:sp>
      <p:pic>
        <p:nvPicPr>
          <p:cNvPr id="477" name="Google Shape;47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2652" y="5765802"/>
            <a:ext cx="9919501" cy="333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新しい言葉を覚えましょう</a:t>
            </a:r>
            <a:endParaRPr/>
          </a:p>
        </p:txBody>
      </p:sp>
      <p:sp>
        <p:nvSpPr>
          <p:cNvPr id="483" name="Google Shape;483;p77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484" name="Google Shape;484;p77"/>
          <p:cNvSpPr txBox="1"/>
          <p:nvPr/>
        </p:nvSpPr>
        <p:spPr>
          <a:xfrm>
            <a:off x="1384300" y="2755900"/>
            <a:ext cx="9894600" cy="3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400"/>
              <a:buFont typeface="Arial"/>
              <a:buNone/>
            </a:pPr>
            <a:r>
              <a:rPr lang="en-US" sz="6400">
                <a:solidFill>
                  <a:schemeClr val="dk1"/>
                </a:solidFill>
              </a:rPr>
              <a:t>新しい言葉</a:t>
            </a:r>
            <a:r>
              <a:rPr lang="en-US" sz="6400"/>
              <a:t>の</a:t>
            </a:r>
            <a:endParaRPr sz="64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400"/>
              <a:buFont typeface="Arial"/>
              <a:buNone/>
            </a:pPr>
            <a:r>
              <a:rPr lang="en-US" sz="6400">
                <a:solidFill>
                  <a:schemeClr val="accent5"/>
                </a:solidFill>
              </a:rPr>
              <a:t>読み方</a:t>
            </a:r>
            <a:r>
              <a:rPr lang="en-US" sz="6400"/>
              <a:t>、</a:t>
            </a:r>
            <a:r>
              <a:rPr lang="en-US" sz="6400">
                <a:solidFill>
                  <a:schemeClr val="accent5"/>
                </a:solidFill>
              </a:rPr>
              <a:t>意味</a:t>
            </a:r>
            <a:r>
              <a:rPr lang="en-US"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を</a:t>
            </a:r>
            <a:r>
              <a:rPr lang="en-US" sz="6400"/>
              <a:t>勉強する</a:t>
            </a:r>
            <a:endParaRPr/>
          </a:p>
        </p:txBody>
      </p:sp>
      <p:pic>
        <p:nvPicPr>
          <p:cNvPr id="485" name="Google Shape;48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2750" y="5404500"/>
            <a:ext cx="4836639" cy="3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8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491" name="Google Shape;491;p78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新しい言葉を読みましょう</a:t>
            </a:r>
            <a:endParaRPr/>
          </a:p>
        </p:txBody>
      </p:sp>
      <p:graphicFrame>
        <p:nvGraphicFramePr>
          <p:cNvPr id="492" name="Google Shape;492;p78"/>
          <p:cNvGraphicFramePr/>
          <p:nvPr/>
        </p:nvGraphicFramePr>
        <p:xfrm>
          <a:off x="322871" y="2113346"/>
          <a:ext cx="11391675" cy="7650500"/>
        </p:xfrm>
        <a:graphic>
          <a:graphicData uri="http://schemas.openxmlformats.org/drawingml/2006/table">
            <a:tbl>
              <a:tblPr>
                <a:noFill/>
                <a:tableStyleId>{7AC8417A-4BFF-46CD-A893-FC3E898BAFCC}</a:tableStyleId>
              </a:tblPr>
              <a:tblGrid>
                <a:gridCol w="82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9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9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No. </a:t>
                      </a:r>
                      <a:endParaRPr sz="30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新しい言葉</a:t>
                      </a:r>
                      <a:endParaRPr sz="30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読み方</a:t>
                      </a:r>
                      <a:endParaRPr sz="3000" b="1"/>
                    </a:p>
                  </a:txBody>
                  <a:tcPr marL="91425" marR="91425" marT="91425" marB="91425"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4572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宛先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MACアドレス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中継する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機器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接続ポート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複数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7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存在する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8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転送する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9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スイッチングハブ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10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5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</a:rPr>
                        <a:t>レイヤ２スイッチ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9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498" name="Google Shape;498;p79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新しい言葉を読みましょう</a:t>
            </a:r>
            <a:endParaRPr/>
          </a:p>
        </p:txBody>
      </p:sp>
      <p:graphicFrame>
        <p:nvGraphicFramePr>
          <p:cNvPr id="499" name="Google Shape;499;p79"/>
          <p:cNvGraphicFramePr/>
          <p:nvPr/>
        </p:nvGraphicFramePr>
        <p:xfrm>
          <a:off x="329077" y="2129850"/>
          <a:ext cx="11391675" cy="7650500"/>
        </p:xfrm>
        <a:graphic>
          <a:graphicData uri="http://schemas.openxmlformats.org/drawingml/2006/table">
            <a:tbl>
              <a:tblPr>
                <a:noFill/>
                <a:tableStyleId>{7AC8417A-4BFF-46CD-A893-FC3E898BAFCC}</a:tableStyleId>
              </a:tblPr>
              <a:tblGrid>
                <a:gridCol w="82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9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9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No. </a:t>
                      </a:r>
                      <a:endParaRPr sz="3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新しい言葉</a:t>
                      </a:r>
                      <a:endParaRPr sz="3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意味（ベトナム語）</a:t>
                      </a:r>
                      <a:endParaRPr sz="3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4572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宛先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MACアドレス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中継する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機器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接続ポート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複数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7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存在する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8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転送する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9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スイッチングハブ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10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500"/>
                        </a:spcAft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</a:rPr>
                        <a:t>レイヤ２スイッチ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80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文章の理解</a:t>
            </a:r>
            <a:endParaRPr/>
          </a:p>
        </p:txBody>
      </p:sp>
      <p:sp>
        <p:nvSpPr>
          <p:cNvPr id="505" name="Google Shape;505;p80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506" name="Google Shape;506;p80"/>
          <p:cNvSpPr txBox="1"/>
          <p:nvPr/>
        </p:nvSpPr>
        <p:spPr>
          <a:xfrm>
            <a:off x="1384300" y="2755900"/>
            <a:ext cx="9894600" cy="3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400"/>
              <a:buFont typeface="Arial"/>
              <a:buNone/>
            </a:pPr>
            <a:r>
              <a:rPr lang="en-US" sz="6400"/>
              <a:t>文章を読んで、</a:t>
            </a:r>
            <a:r>
              <a:rPr lang="en-US" sz="6400">
                <a:solidFill>
                  <a:schemeClr val="accent5"/>
                </a:solidFill>
              </a:rPr>
              <a:t>意味を理解</a:t>
            </a:r>
            <a:r>
              <a:rPr lang="en-US" sz="6400"/>
              <a:t>できるようにしましょう</a:t>
            </a:r>
            <a:endParaRPr/>
          </a:p>
        </p:txBody>
      </p:sp>
      <p:pic>
        <p:nvPicPr>
          <p:cNvPr id="507" name="Google Shape;50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2750" y="5404500"/>
            <a:ext cx="4836639" cy="3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81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ブリッジ</a:t>
            </a:r>
            <a:endParaRPr b="0"/>
          </a:p>
        </p:txBody>
      </p:sp>
      <p:sp>
        <p:nvSpPr>
          <p:cNvPr id="513" name="Google Shape;513;p81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514" name="Google Shape;514;p81"/>
          <p:cNvSpPr txBox="1"/>
          <p:nvPr/>
        </p:nvSpPr>
        <p:spPr>
          <a:xfrm>
            <a:off x="356650" y="2170250"/>
            <a:ext cx="12513000" cy="6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/>
              <a:t>あて先のMACアドレスを見て、同一ネットワーク内でデータを中継するネットワーク機器です。特に、LANケーブルの接続ポートを</a:t>
            </a:r>
            <a:br>
              <a:rPr lang="en-US" sz="3200"/>
            </a:br>
            <a:r>
              <a:rPr lang="en-US" sz="3200"/>
              <a:t>複数もち、宛先MACアドレスが存在するLANポートだけに転送するものを、スイッチングハブ（レイヤ２スイッチ）といいます。</a:t>
            </a:r>
            <a:br>
              <a:rPr lang="en-US" sz="3200"/>
            </a:br>
            <a:r>
              <a:rPr lang="en-US" sz="3200"/>
              <a:t>OSI基本参照モデル第２層であるデータリンク層のプロトコルを</a:t>
            </a:r>
            <a:br>
              <a:rPr lang="en-US" sz="3200"/>
            </a:br>
            <a:r>
              <a:rPr lang="en-US" sz="3200"/>
              <a:t>使います。</a:t>
            </a:r>
            <a:endParaRPr sz="3200"/>
          </a:p>
        </p:txBody>
      </p:sp>
      <p:pic>
        <p:nvPicPr>
          <p:cNvPr id="515" name="Google Shape;51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2652" y="5765802"/>
            <a:ext cx="9919501" cy="333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82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MACアドレス</a:t>
            </a:r>
            <a:endParaRPr b="0"/>
          </a:p>
        </p:txBody>
      </p:sp>
      <p:sp>
        <p:nvSpPr>
          <p:cNvPr id="521" name="Google Shape;521;p82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522" name="Google Shape;522;p82"/>
          <p:cNvSpPr txBox="1"/>
          <p:nvPr/>
        </p:nvSpPr>
        <p:spPr>
          <a:xfrm>
            <a:off x="356650" y="2170250"/>
            <a:ext cx="12513000" cy="6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/>
              <a:t>MACアドレスとは、ハードウェアが工場から出荷される時に、機器1台1</a:t>
            </a:r>
            <a:r>
              <a:rPr lang="en-US" sz="3200" dirty="0">
                <a:solidFill>
                  <a:schemeClr val="dk1"/>
                </a:solidFill>
              </a:rPr>
              <a:t>台</a:t>
            </a:r>
            <a:r>
              <a:rPr lang="en-US" sz="3200" dirty="0"/>
              <a:t>に割り振られる48ビットの識別番号です。先頭の24ビットはOUIと呼ばれるベンダ固有のIDで、後続の24ビットは、ベンダが</a:t>
            </a:r>
            <a:br>
              <a:rPr lang="en-US" sz="3200" dirty="0"/>
            </a:br>
            <a:r>
              <a:rPr lang="en-US" sz="3200" dirty="0" err="1"/>
              <a:t>割り当てた固有製造番号です</a:t>
            </a:r>
            <a:r>
              <a:rPr lang="en-US" sz="3200" dirty="0"/>
              <a:t>。</a:t>
            </a:r>
            <a:endParaRPr sz="32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3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新しい言葉を覚えましょう</a:t>
            </a:r>
            <a:endParaRPr/>
          </a:p>
        </p:txBody>
      </p:sp>
      <p:sp>
        <p:nvSpPr>
          <p:cNvPr id="528" name="Google Shape;528;p83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529" name="Google Shape;529;p83"/>
          <p:cNvSpPr txBox="1"/>
          <p:nvPr/>
        </p:nvSpPr>
        <p:spPr>
          <a:xfrm>
            <a:off x="1384300" y="2755900"/>
            <a:ext cx="9894600" cy="3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400"/>
              <a:buFont typeface="Arial"/>
              <a:buNone/>
            </a:pPr>
            <a:r>
              <a:rPr lang="en-US" sz="6400">
                <a:solidFill>
                  <a:schemeClr val="dk1"/>
                </a:solidFill>
              </a:rPr>
              <a:t>新しい言葉</a:t>
            </a:r>
            <a:r>
              <a:rPr lang="en-US" sz="6400"/>
              <a:t>の</a:t>
            </a:r>
            <a:endParaRPr sz="64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400"/>
              <a:buFont typeface="Arial"/>
              <a:buNone/>
            </a:pPr>
            <a:r>
              <a:rPr lang="en-US" sz="6400">
                <a:solidFill>
                  <a:schemeClr val="accent5"/>
                </a:solidFill>
              </a:rPr>
              <a:t>読み方</a:t>
            </a:r>
            <a:r>
              <a:rPr lang="en-US" sz="6400"/>
              <a:t>、</a:t>
            </a:r>
            <a:r>
              <a:rPr lang="en-US" sz="6400">
                <a:solidFill>
                  <a:schemeClr val="accent5"/>
                </a:solidFill>
              </a:rPr>
              <a:t>意味</a:t>
            </a:r>
            <a:r>
              <a:rPr lang="en-US"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を</a:t>
            </a:r>
            <a:r>
              <a:rPr lang="en-US" sz="6400"/>
              <a:t>勉強する</a:t>
            </a:r>
            <a:endParaRPr/>
          </a:p>
        </p:txBody>
      </p:sp>
      <p:pic>
        <p:nvPicPr>
          <p:cNvPr id="530" name="Google Shape;53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2750" y="5404500"/>
            <a:ext cx="4836639" cy="3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84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sp>
        <p:nvSpPr>
          <p:cNvPr id="536" name="Google Shape;536;p84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新しい言葉を読みましょう</a:t>
            </a:r>
            <a:endParaRPr/>
          </a:p>
        </p:txBody>
      </p:sp>
      <p:graphicFrame>
        <p:nvGraphicFramePr>
          <p:cNvPr id="537" name="Google Shape;537;p84"/>
          <p:cNvGraphicFramePr/>
          <p:nvPr/>
        </p:nvGraphicFramePr>
        <p:xfrm>
          <a:off x="322871" y="2113346"/>
          <a:ext cx="11391675" cy="6955000"/>
        </p:xfrm>
        <a:graphic>
          <a:graphicData uri="http://schemas.openxmlformats.org/drawingml/2006/table">
            <a:tbl>
              <a:tblPr>
                <a:noFill/>
                <a:tableStyleId>{7AC8417A-4BFF-46CD-A893-FC3E898BAFCC}</a:tableStyleId>
              </a:tblPr>
              <a:tblGrid>
                <a:gridCol w="82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9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9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No. </a:t>
                      </a:r>
                      <a:endParaRPr sz="30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新しい言葉</a:t>
                      </a:r>
                      <a:endParaRPr sz="30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読み方</a:t>
                      </a:r>
                      <a:endParaRPr sz="3000" b="1"/>
                    </a:p>
                  </a:txBody>
                  <a:tcPr marL="91425" marR="91425" marT="91425" marB="91425"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4572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ハードウェア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工場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出荷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識別番号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ベンダ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固有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7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後続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8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製造番号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9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先頭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85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543" name="Google Shape;543;p85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新しい言葉を読みましょう</a:t>
            </a:r>
            <a:endParaRPr/>
          </a:p>
        </p:txBody>
      </p:sp>
      <p:graphicFrame>
        <p:nvGraphicFramePr>
          <p:cNvPr id="544" name="Google Shape;544;p85"/>
          <p:cNvGraphicFramePr/>
          <p:nvPr/>
        </p:nvGraphicFramePr>
        <p:xfrm>
          <a:off x="329077" y="2129850"/>
          <a:ext cx="11391675" cy="6955000"/>
        </p:xfrm>
        <a:graphic>
          <a:graphicData uri="http://schemas.openxmlformats.org/drawingml/2006/table">
            <a:tbl>
              <a:tblPr>
                <a:noFill/>
                <a:tableStyleId>{7AC8417A-4BFF-46CD-A893-FC3E898BAFCC}</a:tableStyleId>
              </a:tblPr>
              <a:tblGrid>
                <a:gridCol w="82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9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9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No. </a:t>
                      </a:r>
                      <a:endParaRPr sz="3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新しい言葉</a:t>
                      </a:r>
                      <a:endParaRPr sz="3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意味（ベトナム語）</a:t>
                      </a:r>
                      <a:endParaRPr sz="3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4572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ハードウェア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工場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出荷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識別番号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ベンダ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固有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7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後続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8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製造番号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9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先頭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0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ノート作成</a:t>
            </a:r>
            <a:endParaRPr/>
          </a:p>
        </p:txBody>
      </p:sp>
      <p:sp>
        <p:nvSpPr>
          <p:cNvPr id="290" name="Google Shape;290;p50"/>
          <p:cNvSpPr txBox="1">
            <a:spLocks noGrp="1"/>
          </p:cNvSpPr>
          <p:nvPr>
            <p:ph type="sldNum" idx="12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86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文章の理解</a:t>
            </a:r>
            <a:endParaRPr/>
          </a:p>
        </p:txBody>
      </p:sp>
      <p:sp>
        <p:nvSpPr>
          <p:cNvPr id="550" name="Google Shape;550;p86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551" name="Google Shape;551;p86"/>
          <p:cNvSpPr txBox="1"/>
          <p:nvPr/>
        </p:nvSpPr>
        <p:spPr>
          <a:xfrm>
            <a:off x="1384300" y="2755900"/>
            <a:ext cx="9894600" cy="3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400"/>
              <a:buFont typeface="Arial"/>
              <a:buNone/>
            </a:pPr>
            <a:r>
              <a:rPr lang="en-US" sz="6400"/>
              <a:t>文章を読んで、</a:t>
            </a:r>
            <a:r>
              <a:rPr lang="en-US" sz="6400">
                <a:solidFill>
                  <a:schemeClr val="accent5"/>
                </a:solidFill>
              </a:rPr>
              <a:t>意味を理解</a:t>
            </a:r>
            <a:r>
              <a:rPr lang="en-US" sz="6400"/>
              <a:t>できるようにしましょう</a:t>
            </a:r>
            <a:endParaRPr/>
          </a:p>
        </p:txBody>
      </p:sp>
      <p:pic>
        <p:nvPicPr>
          <p:cNvPr id="552" name="Google Shape;55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2750" y="5404500"/>
            <a:ext cx="4836639" cy="3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7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ルータ</a:t>
            </a:r>
            <a:endParaRPr b="0"/>
          </a:p>
        </p:txBody>
      </p:sp>
      <p:sp>
        <p:nvSpPr>
          <p:cNvPr id="558" name="Google Shape;558;p87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sp>
        <p:nvSpPr>
          <p:cNvPr id="559" name="Google Shape;559;p87"/>
          <p:cNvSpPr txBox="1"/>
          <p:nvPr/>
        </p:nvSpPr>
        <p:spPr>
          <a:xfrm>
            <a:off x="356650" y="2170250"/>
            <a:ext cx="12513000" cy="6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/>
              <a:t>データの宛先IPアドレスを見て、異なるネットワークにデータを</a:t>
            </a:r>
            <a:br>
              <a:rPr lang="en-US" sz="3200"/>
            </a:br>
            <a:r>
              <a:rPr lang="en-US" sz="3200"/>
              <a:t>中継するネットワーク機器です。OSI基本参照モデル第3層であるネットワーク層のプロトコルを使います。</a:t>
            </a:r>
            <a:endParaRPr sz="3200"/>
          </a:p>
        </p:txBody>
      </p:sp>
      <p:pic>
        <p:nvPicPr>
          <p:cNvPr id="560" name="Google Shape;56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727" y="4302052"/>
            <a:ext cx="11703349" cy="413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8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新しい言葉を覚えましょう</a:t>
            </a:r>
            <a:endParaRPr/>
          </a:p>
        </p:txBody>
      </p:sp>
      <p:sp>
        <p:nvSpPr>
          <p:cNvPr id="566" name="Google Shape;566;p88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sp>
        <p:nvSpPr>
          <p:cNvPr id="567" name="Google Shape;567;p88"/>
          <p:cNvSpPr txBox="1"/>
          <p:nvPr/>
        </p:nvSpPr>
        <p:spPr>
          <a:xfrm>
            <a:off x="1384300" y="2755900"/>
            <a:ext cx="9894600" cy="3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400"/>
              <a:buFont typeface="Arial"/>
              <a:buNone/>
            </a:pPr>
            <a:r>
              <a:rPr lang="en-US" sz="6400">
                <a:solidFill>
                  <a:schemeClr val="dk1"/>
                </a:solidFill>
              </a:rPr>
              <a:t>新しい言葉</a:t>
            </a:r>
            <a:r>
              <a:rPr lang="en-US" sz="6400"/>
              <a:t>の</a:t>
            </a:r>
            <a:endParaRPr sz="64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400"/>
              <a:buFont typeface="Arial"/>
              <a:buNone/>
            </a:pPr>
            <a:r>
              <a:rPr lang="en-US" sz="6400">
                <a:solidFill>
                  <a:schemeClr val="accent5"/>
                </a:solidFill>
              </a:rPr>
              <a:t>読み方</a:t>
            </a:r>
            <a:r>
              <a:rPr lang="en-US" sz="6400"/>
              <a:t>、</a:t>
            </a:r>
            <a:r>
              <a:rPr lang="en-US" sz="6400">
                <a:solidFill>
                  <a:schemeClr val="accent5"/>
                </a:solidFill>
              </a:rPr>
              <a:t>意味</a:t>
            </a:r>
            <a:r>
              <a:rPr lang="en-US"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を</a:t>
            </a:r>
            <a:r>
              <a:rPr lang="en-US" sz="6400"/>
              <a:t>勉強する</a:t>
            </a:r>
            <a:endParaRPr/>
          </a:p>
        </p:txBody>
      </p:sp>
      <p:pic>
        <p:nvPicPr>
          <p:cNvPr id="568" name="Google Shape;56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2750" y="5404500"/>
            <a:ext cx="4836639" cy="3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89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sp>
        <p:nvSpPr>
          <p:cNvPr id="574" name="Google Shape;574;p89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新しい言葉を読みましょう</a:t>
            </a:r>
            <a:endParaRPr/>
          </a:p>
        </p:txBody>
      </p:sp>
      <p:graphicFrame>
        <p:nvGraphicFramePr>
          <p:cNvPr id="575" name="Google Shape;575;p89"/>
          <p:cNvGraphicFramePr/>
          <p:nvPr/>
        </p:nvGraphicFramePr>
        <p:xfrm>
          <a:off x="322871" y="2113346"/>
          <a:ext cx="11391675" cy="5564000"/>
        </p:xfrm>
        <a:graphic>
          <a:graphicData uri="http://schemas.openxmlformats.org/drawingml/2006/table">
            <a:tbl>
              <a:tblPr>
                <a:noFill/>
                <a:tableStyleId>{7AC8417A-4BFF-46CD-A893-FC3E898BAFCC}</a:tableStyleId>
              </a:tblPr>
              <a:tblGrid>
                <a:gridCol w="82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9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9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No. </a:t>
                      </a:r>
                      <a:endParaRPr sz="30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新しい言葉</a:t>
                      </a:r>
                      <a:endParaRPr sz="30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読み方</a:t>
                      </a:r>
                      <a:endParaRPr sz="3000" b="1"/>
                    </a:p>
                  </a:txBody>
                  <a:tcPr marL="91425" marR="91425" marT="91425" marB="91425"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4572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宛先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異なる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中継する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機器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OSI基本参照モデル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第３層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7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プロトコル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90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sp>
        <p:nvSpPr>
          <p:cNvPr id="581" name="Google Shape;581;p90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新しい言葉を読みましょう</a:t>
            </a:r>
            <a:endParaRPr/>
          </a:p>
        </p:txBody>
      </p:sp>
      <p:graphicFrame>
        <p:nvGraphicFramePr>
          <p:cNvPr id="582" name="Google Shape;582;p90"/>
          <p:cNvGraphicFramePr/>
          <p:nvPr/>
        </p:nvGraphicFramePr>
        <p:xfrm>
          <a:off x="322871" y="2113346"/>
          <a:ext cx="11391675" cy="5564000"/>
        </p:xfrm>
        <a:graphic>
          <a:graphicData uri="http://schemas.openxmlformats.org/drawingml/2006/table">
            <a:tbl>
              <a:tblPr>
                <a:noFill/>
                <a:tableStyleId>{7AC8417A-4BFF-46CD-A893-FC3E898BAFCC}</a:tableStyleId>
              </a:tblPr>
              <a:tblGrid>
                <a:gridCol w="82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9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9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No. </a:t>
                      </a:r>
                      <a:endParaRPr sz="30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新しい言葉</a:t>
                      </a:r>
                      <a:endParaRPr sz="30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意味（ベトナム語）</a:t>
                      </a:r>
                      <a:endParaRPr sz="3000" b="1"/>
                    </a:p>
                  </a:txBody>
                  <a:tcPr marL="91425" marR="91425" marT="91425" marB="91425"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4572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宛先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異なる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中継する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機器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OSI基本参照モデル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第３層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7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プロトコル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1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文章の理解</a:t>
            </a:r>
            <a:endParaRPr/>
          </a:p>
        </p:txBody>
      </p:sp>
      <p:sp>
        <p:nvSpPr>
          <p:cNvPr id="588" name="Google Shape;588;p91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sp>
        <p:nvSpPr>
          <p:cNvPr id="589" name="Google Shape;589;p91"/>
          <p:cNvSpPr txBox="1"/>
          <p:nvPr/>
        </p:nvSpPr>
        <p:spPr>
          <a:xfrm>
            <a:off x="1384300" y="2755900"/>
            <a:ext cx="9894600" cy="3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400"/>
              <a:buFont typeface="Arial"/>
              <a:buNone/>
            </a:pPr>
            <a:r>
              <a:rPr lang="en-US" sz="6400"/>
              <a:t>文章を読んで、</a:t>
            </a:r>
            <a:r>
              <a:rPr lang="en-US" sz="6400">
                <a:solidFill>
                  <a:schemeClr val="accent5"/>
                </a:solidFill>
              </a:rPr>
              <a:t>意味を理解</a:t>
            </a:r>
            <a:r>
              <a:rPr lang="en-US" sz="6400"/>
              <a:t>できるようにしましょう</a:t>
            </a:r>
            <a:endParaRPr/>
          </a:p>
        </p:txBody>
      </p:sp>
      <p:pic>
        <p:nvPicPr>
          <p:cNvPr id="590" name="Google Shape;59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2750" y="5404500"/>
            <a:ext cx="4836639" cy="3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2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ルータ</a:t>
            </a:r>
            <a:endParaRPr b="0"/>
          </a:p>
        </p:txBody>
      </p:sp>
      <p:sp>
        <p:nvSpPr>
          <p:cNvPr id="596" name="Google Shape;596;p92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sp>
        <p:nvSpPr>
          <p:cNvPr id="597" name="Google Shape;597;p92"/>
          <p:cNvSpPr txBox="1"/>
          <p:nvPr/>
        </p:nvSpPr>
        <p:spPr>
          <a:xfrm>
            <a:off x="356650" y="2170250"/>
            <a:ext cx="12513000" cy="6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/>
              <a:t>データの宛先IPアドレスを見て、異なるネットワークにデータを</a:t>
            </a:r>
            <a:br>
              <a:rPr lang="en-US" sz="3200"/>
            </a:br>
            <a:r>
              <a:rPr lang="en-US" sz="3200"/>
              <a:t>中継するネットワーク機器です。OSI基本参照モデル第3層であるネットワーク層のプロトコルを使います。</a:t>
            </a:r>
            <a:endParaRPr sz="3200"/>
          </a:p>
        </p:txBody>
      </p:sp>
      <p:pic>
        <p:nvPicPr>
          <p:cNvPr id="598" name="Google Shape;59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727" y="4302052"/>
            <a:ext cx="11703349" cy="413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93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ゲートウェイ</a:t>
            </a:r>
            <a:endParaRPr b="0"/>
          </a:p>
        </p:txBody>
      </p:sp>
      <p:sp>
        <p:nvSpPr>
          <p:cNvPr id="604" name="Google Shape;604;p93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sp>
        <p:nvSpPr>
          <p:cNvPr id="605" name="Google Shape;605;p93"/>
          <p:cNvSpPr txBox="1"/>
          <p:nvPr/>
        </p:nvSpPr>
        <p:spPr>
          <a:xfrm>
            <a:off x="356650" y="2170250"/>
            <a:ext cx="12513000" cy="6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/>
              <a:t>OSI基本参照モデルの第4層から第7層のプロトコルが異なるネットワーク同士を接続するネットワーク機器です。</a:t>
            </a:r>
            <a:endParaRPr sz="3200"/>
          </a:p>
        </p:txBody>
      </p:sp>
      <p:pic>
        <p:nvPicPr>
          <p:cNvPr id="606" name="Google Shape;60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175" y="3940175"/>
            <a:ext cx="11512451" cy="443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94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ARPとRARP</a:t>
            </a:r>
            <a:endParaRPr b="0"/>
          </a:p>
        </p:txBody>
      </p:sp>
      <p:sp>
        <p:nvSpPr>
          <p:cNvPr id="612" name="Google Shape;612;p94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sp>
        <p:nvSpPr>
          <p:cNvPr id="613" name="Google Shape;613;p94"/>
          <p:cNvSpPr txBox="1"/>
          <p:nvPr/>
        </p:nvSpPr>
        <p:spPr>
          <a:xfrm>
            <a:off x="356650" y="2170250"/>
            <a:ext cx="12513000" cy="6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/>
              <a:t>宛先までデータを届けるためには、相手の端末のMACアドレスと</a:t>
            </a:r>
            <a:br>
              <a:rPr lang="en-US" sz="3200"/>
            </a:br>
            <a:r>
              <a:rPr lang="en-US" sz="3200"/>
              <a:t>IPアドレスの両方が必要です。そこで片方のアドレスが分かって</a:t>
            </a:r>
            <a:br>
              <a:rPr lang="en-US" sz="3200"/>
            </a:br>
            <a:r>
              <a:rPr lang="en-US" sz="3200"/>
              <a:t>いる場合に、もう片方を取得するプロトコルが用意されています。IPアドレスからMACアドレスを取得するものをARP、MACアドレスからIPアドレスを取得するものをRARPといいます。</a:t>
            </a:r>
            <a:endParaRPr sz="32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95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新しい言葉を覚えましょう</a:t>
            </a:r>
            <a:endParaRPr/>
          </a:p>
        </p:txBody>
      </p:sp>
      <p:sp>
        <p:nvSpPr>
          <p:cNvPr id="619" name="Google Shape;619;p95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  <p:sp>
        <p:nvSpPr>
          <p:cNvPr id="620" name="Google Shape;620;p95"/>
          <p:cNvSpPr txBox="1"/>
          <p:nvPr/>
        </p:nvSpPr>
        <p:spPr>
          <a:xfrm>
            <a:off x="1384300" y="2755900"/>
            <a:ext cx="9894600" cy="3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400"/>
              <a:buFont typeface="Arial"/>
              <a:buNone/>
            </a:pPr>
            <a:r>
              <a:rPr lang="en-US" sz="6400">
                <a:solidFill>
                  <a:schemeClr val="dk1"/>
                </a:solidFill>
              </a:rPr>
              <a:t>新しい言葉</a:t>
            </a:r>
            <a:r>
              <a:rPr lang="en-US" sz="6400"/>
              <a:t>の</a:t>
            </a:r>
            <a:endParaRPr sz="64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400"/>
              <a:buFont typeface="Arial"/>
              <a:buNone/>
            </a:pPr>
            <a:r>
              <a:rPr lang="en-US" sz="6400">
                <a:solidFill>
                  <a:schemeClr val="accent5"/>
                </a:solidFill>
              </a:rPr>
              <a:t>読み方</a:t>
            </a:r>
            <a:r>
              <a:rPr lang="en-US" sz="6400"/>
              <a:t>、</a:t>
            </a:r>
            <a:r>
              <a:rPr lang="en-US" sz="6400">
                <a:solidFill>
                  <a:schemeClr val="accent5"/>
                </a:solidFill>
              </a:rPr>
              <a:t>意味</a:t>
            </a:r>
            <a:r>
              <a:rPr lang="en-US"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を</a:t>
            </a:r>
            <a:r>
              <a:rPr lang="en-US" sz="6400"/>
              <a:t>勉強する</a:t>
            </a:r>
            <a:endParaRPr/>
          </a:p>
        </p:txBody>
      </p:sp>
      <p:pic>
        <p:nvPicPr>
          <p:cNvPr id="621" name="Google Shape;621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2750" y="5404500"/>
            <a:ext cx="4836639" cy="3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1"/>
          <p:cNvSpPr txBox="1">
            <a:spLocks noGrp="1"/>
          </p:cNvSpPr>
          <p:nvPr>
            <p:ph type="body" idx="1"/>
          </p:nvPr>
        </p:nvSpPr>
        <p:spPr>
          <a:xfrm>
            <a:off x="696675" y="2079850"/>
            <a:ext cx="11900100" cy="70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sz="3200">
              <a:solidFill>
                <a:schemeClr val="accent5"/>
              </a:solidFill>
            </a:endParaRPr>
          </a:p>
          <a:p>
            <a:pPr marL="457200" lvl="0" indent="-444500" algn="l" rtl="0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SzPts val="3400"/>
              <a:buAutoNum type="arabicPeriod"/>
            </a:pPr>
            <a:r>
              <a:rPr lang="en-US" sz="3400" u="sng">
                <a:solidFill>
                  <a:schemeClr val="hlink"/>
                </a:solidFill>
                <a:hlinkClick r:id="rId3" action="ppaction://hlinksldjump"/>
              </a:rPr>
              <a:t>10_LAN間接続装置_公開版</a:t>
            </a:r>
            <a:r>
              <a:rPr lang="en-US" sz="3400"/>
              <a:t>のファイルを開きコピーします</a:t>
            </a:r>
            <a:endParaRPr sz="3400"/>
          </a:p>
          <a:p>
            <a:pPr marL="457200" lvl="0" indent="0" algn="l" rtl="0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3500"/>
              <a:t>ファイル名：</a:t>
            </a:r>
            <a:r>
              <a:rPr lang="en-US" sz="3400">
                <a:solidFill>
                  <a:schemeClr val="accent5"/>
                </a:solidFill>
              </a:rPr>
              <a:t>10_LAN間接続装置</a:t>
            </a:r>
            <a:endParaRPr sz="3400">
              <a:solidFill>
                <a:schemeClr val="accent5"/>
              </a:solidFill>
            </a:endParaRPr>
          </a:p>
          <a:p>
            <a:pPr marL="457200" lvl="0" indent="-444500" algn="l" rtl="0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3400"/>
              <a:buAutoNum type="arabicPeriod"/>
            </a:pPr>
            <a:r>
              <a:rPr lang="en-US" sz="3400">
                <a:solidFill>
                  <a:schemeClr val="dk1"/>
                </a:solidFill>
              </a:rPr>
              <a:t>2回目の授業で作成した自分用のフォルダーに格納します</a:t>
            </a:r>
            <a:endParaRPr sz="3400">
              <a:solidFill>
                <a:schemeClr val="dk1"/>
              </a:solidFill>
            </a:endParaRPr>
          </a:p>
          <a:p>
            <a:pPr marL="457200" lvl="0" indent="-444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AutoNum type="arabicPeriod"/>
            </a:pPr>
            <a:r>
              <a:rPr lang="en-US" sz="3400">
                <a:solidFill>
                  <a:schemeClr val="dk1"/>
                </a:solidFill>
              </a:rPr>
              <a:t>自分が作成したファイルに自由に書き込めます</a:t>
            </a:r>
            <a:endParaRPr sz="3400">
              <a:solidFill>
                <a:schemeClr val="dk1"/>
              </a:solidFill>
            </a:endParaRPr>
          </a:p>
        </p:txBody>
      </p:sp>
      <p:sp>
        <p:nvSpPr>
          <p:cNvPr id="296" name="Google Shape;296;p51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ノート作成</a:t>
            </a:r>
            <a:endParaRPr/>
          </a:p>
        </p:txBody>
      </p:sp>
      <p:sp>
        <p:nvSpPr>
          <p:cNvPr id="297" name="Google Shape;297;p51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96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sp>
        <p:nvSpPr>
          <p:cNvPr id="627" name="Google Shape;627;p96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新しい言葉を読みましょう</a:t>
            </a:r>
            <a:endParaRPr/>
          </a:p>
        </p:txBody>
      </p:sp>
      <p:graphicFrame>
        <p:nvGraphicFramePr>
          <p:cNvPr id="628" name="Google Shape;628;p96"/>
          <p:cNvGraphicFramePr/>
          <p:nvPr/>
        </p:nvGraphicFramePr>
        <p:xfrm>
          <a:off x="322871" y="2113346"/>
          <a:ext cx="11391675" cy="4868500"/>
        </p:xfrm>
        <a:graphic>
          <a:graphicData uri="http://schemas.openxmlformats.org/drawingml/2006/table">
            <a:tbl>
              <a:tblPr>
                <a:noFill/>
                <a:tableStyleId>{7AC8417A-4BFF-46CD-A893-FC3E898BAFCC}</a:tableStyleId>
              </a:tblPr>
              <a:tblGrid>
                <a:gridCol w="82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9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9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No. </a:t>
                      </a:r>
                      <a:endParaRPr sz="30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新しい言葉</a:t>
                      </a:r>
                      <a:endParaRPr sz="30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読み方</a:t>
                      </a:r>
                      <a:endParaRPr sz="3000" b="1"/>
                    </a:p>
                  </a:txBody>
                  <a:tcPr marL="91425" marR="91425" marT="91425" marB="91425"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4572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届ける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相手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両方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片方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取得する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用意する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97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sp>
        <p:nvSpPr>
          <p:cNvPr id="634" name="Google Shape;634;p97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新しい言葉を読みましょう</a:t>
            </a:r>
            <a:endParaRPr/>
          </a:p>
        </p:txBody>
      </p:sp>
      <p:graphicFrame>
        <p:nvGraphicFramePr>
          <p:cNvPr id="635" name="Google Shape;635;p97"/>
          <p:cNvGraphicFramePr/>
          <p:nvPr/>
        </p:nvGraphicFramePr>
        <p:xfrm>
          <a:off x="322871" y="2113346"/>
          <a:ext cx="11391675" cy="4868500"/>
        </p:xfrm>
        <a:graphic>
          <a:graphicData uri="http://schemas.openxmlformats.org/drawingml/2006/table">
            <a:tbl>
              <a:tblPr>
                <a:noFill/>
                <a:tableStyleId>{7AC8417A-4BFF-46CD-A893-FC3E898BAFCC}</a:tableStyleId>
              </a:tblPr>
              <a:tblGrid>
                <a:gridCol w="82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9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9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No. </a:t>
                      </a:r>
                      <a:endParaRPr sz="30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新しい言葉</a:t>
                      </a:r>
                      <a:endParaRPr sz="30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意味</a:t>
                      </a:r>
                      <a:endParaRPr sz="3000" b="1"/>
                    </a:p>
                  </a:txBody>
                  <a:tcPr marL="91425" marR="91425" marT="91425" marB="91425"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4572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届ける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相手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両方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片方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取得する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用意する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98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文章の理解</a:t>
            </a:r>
            <a:endParaRPr/>
          </a:p>
        </p:txBody>
      </p:sp>
      <p:sp>
        <p:nvSpPr>
          <p:cNvPr id="641" name="Google Shape;641;p98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sp>
        <p:nvSpPr>
          <p:cNvPr id="642" name="Google Shape;642;p98"/>
          <p:cNvSpPr txBox="1"/>
          <p:nvPr/>
        </p:nvSpPr>
        <p:spPr>
          <a:xfrm>
            <a:off x="1384300" y="2755900"/>
            <a:ext cx="9894600" cy="3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400"/>
              <a:buFont typeface="Arial"/>
              <a:buNone/>
            </a:pPr>
            <a:r>
              <a:rPr lang="en-US" sz="6400"/>
              <a:t>文章を読んで、</a:t>
            </a:r>
            <a:r>
              <a:rPr lang="en-US" sz="6400">
                <a:solidFill>
                  <a:schemeClr val="accent5"/>
                </a:solidFill>
              </a:rPr>
              <a:t>意味を理解</a:t>
            </a:r>
            <a:r>
              <a:rPr lang="en-US" sz="6400"/>
              <a:t>できるようにしましょう</a:t>
            </a:r>
            <a:endParaRPr/>
          </a:p>
        </p:txBody>
      </p:sp>
      <p:pic>
        <p:nvPicPr>
          <p:cNvPr id="643" name="Google Shape;643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2750" y="5404500"/>
            <a:ext cx="4836639" cy="3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99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用語</a:t>
            </a:r>
            <a:endParaRPr/>
          </a:p>
        </p:txBody>
      </p:sp>
      <p:sp>
        <p:nvSpPr>
          <p:cNvPr id="649" name="Google Shape;649;p99"/>
          <p:cNvSpPr txBox="1">
            <a:spLocks noGrp="1"/>
          </p:cNvSpPr>
          <p:nvPr>
            <p:ph type="sldNum" idx="12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00"/>
          <p:cNvSpPr txBox="1">
            <a:spLocks noGrp="1"/>
          </p:cNvSpPr>
          <p:nvPr>
            <p:ph type="sldNum" idx="12"/>
          </p:nvPr>
        </p:nvSpPr>
        <p:spPr>
          <a:xfrm>
            <a:off x="12268604" y="9102240"/>
            <a:ext cx="4491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graphicFrame>
        <p:nvGraphicFramePr>
          <p:cNvPr id="655" name="Google Shape;655;p100"/>
          <p:cNvGraphicFramePr/>
          <p:nvPr/>
        </p:nvGraphicFramePr>
        <p:xfrm>
          <a:off x="308311" y="2192153"/>
          <a:ext cx="11884100" cy="6251584"/>
        </p:xfrm>
        <a:graphic>
          <a:graphicData uri="http://schemas.openxmlformats.org/drawingml/2006/table">
            <a:tbl>
              <a:tblPr bandRow="1">
                <a:noFill/>
                <a:tableStyleId>{A7D18E3A-25B8-46B0-BC6D-962E718F61A2}</a:tableStyleId>
              </a:tblPr>
              <a:tblGrid>
                <a:gridCol w="3019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64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0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用語</a:t>
                      </a:r>
                      <a:endParaRPr sz="30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意味</a:t>
                      </a:r>
                      <a:endParaRPr sz="30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3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500"/>
                        </a:spcAft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リピータ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信号を増幅することによって伝送距離を延長する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0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500"/>
                        </a:spcAft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ブリッジ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宛先MACアドレスを基にして、データを中継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500"/>
                        </a:spcAft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ルータ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宛先IPアドレスを基にして、データを中継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ゲートウェイ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第4~7層のプロトコルが異なるLAN同士を接続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MACアドレス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ベンダIDと固有製造番号から構成される48ビットの物理アドレス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ARP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IPアドレスからMACアドレスを取得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RARP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MACアドレスからIPアドレスを取得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56" name="Google Shape;656;p100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用語</a:t>
            </a:r>
            <a:endParaRPr b="0"/>
          </a:p>
        </p:txBody>
      </p:sp>
      <p:sp>
        <p:nvSpPr>
          <p:cNvPr id="657" name="Google Shape;657;p100"/>
          <p:cNvSpPr txBox="1"/>
          <p:nvPr/>
        </p:nvSpPr>
        <p:spPr>
          <a:xfrm>
            <a:off x="308250" y="8404725"/>
            <a:ext cx="11884200" cy="11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/>
              <a:t>→ 各接続装置がOSI基本参照モデルのどの階層に対応しているかを</a:t>
            </a:r>
            <a:endParaRPr sz="30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/>
              <a:t>　 覚えておきましょう。　</a:t>
            </a:r>
            <a:endParaRPr sz="3000" b="1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01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 練習問題</a:t>
            </a:r>
            <a:endParaRPr/>
          </a:p>
        </p:txBody>
      </p:sp>
      <p:sp>
        <p:nvSpPr>
          <p:cNvPr id="663" name="Google Shape;663;p101"/>
          <p:cNvSpPr txBox="1">
            <a:spLocks noGrp="1"/>
          </p:cNvSpPr>
          <p:nvPr>
            <p:ph type="sldNum" idx="12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02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問題1</a:t>
            </a:r>
            <a:endParaRPr/>
          </a:p>
        </p:txBody>
      </p:sp>
      <p:sp>
        <p:nvSpPr>
          <p:cNvPr id="669" name="Google Shape;669;p102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  <p:sp>
        <p:nvSpPr>
          <p:cNvPr id="670" name="Google Shape;670;p102"/>
          <p:cNvSpPr txBox="1"/>
          <p:nvPr/>
        </p:nvSpPr>
        <p:spPr>
          <a:xfrm>
            <a:off x="599475" y="2293975"/>
            <a:ext cx="12286800" cy="59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090909"/>
                </a:solidFill>
                <a:highlight>
                  <a:srgbClr val="FFFFFF"/>
                </a:highlight>
              </a:rPr>
              <a:t>OSI基本参照モデルの各層で中継する装置を物理層で中継する装置、データリンク層で中継する装置、ネットワーク層で中継する装置の順に並べたものはどれか。</a:t>
            </a:r>
            <a:endParaRPr sz="3000" dirty="0">
              <a:solidFill>
                <a:srgbClr val="090909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090909"/>
              </a:solidFill>
              <a:highlight>
                <a:srgbClr val="FFFFFF"/>
              </a:highlight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90909"/>
              </a:buClr>
              <a:buSzPts val="3000"/>
              <a:buAutoNum type="arabicPeriod"/>
            </a:pPr>
            <a:r>
              <a:rPr lang="en-US" sz="3000" dirty="0" err="1">
                <a:solidFill>
                  <a:srgbClr val="090909"/>
                </a:solidFill>
                <a:highlight>
                  <a:srgbClr val="FFFFFF"/>
                </a:highlight>
              </a:rPr>
              <a:t>ブリッジ、リピータ、ルータ</a:t>
            </a:r>
            <a:endParaRPr sz="3000" dirty="0">
              <a:solidFill>
                <a:srgbClr val="090909"/>
              </a:solidFill>
              <a:highlight>
                <a:srgbClr val="FFFFFF"/>
              </a:highlight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90909"/>
              </a:buClr>
              <a:buSzPts val="3000"/>
              <a:buAutoNum type="arabicPeriod"/>
            </a:pPr>
            <a:r>
              <a:rPr lang="en-US" sz="3000" dirty="0" err="1">
                <a:solidFill>
                  <a:srgbClr val="090909"/>
                </a:solidFill>
                <a:highlight>
                  <a:srgbClr val="FFFFFF"/>
                </a:highlight>
              </a:rPr>
              <a:t>ブリッジ、ルータ、</a:t>
            </a:r>
            <a:r>
              <a:rPr lang="en-US" sz="3000" dirty="0" err="1">
                <a:solidFill>
                  <a:srgbClr val="090909"/>
                </a:solidFill>
                <a:highlight>
                  <a:schemeClr val="lt1"/>
                </a:highlight>
              </a:rPr>
              <a:t>リピータ</a:t>
            </a:r>
            <a:endParaRPr sz="3000" dirty="0">
              <a:solidFill>
                <a:srgbClr val="090909"/>
              </a:solidFill>
              <a:highlight>
                <a:schemeClr val="lt1"/>
              </a:highlight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90909"/>
              </a:buClr>
              <a:buSzPts val="3000"/>
              <a:buAutoNum type="arabicPeriod"/>
            </a:pPr>
            <a:r>
              <a:rPr lang="en-US" sz="3000" dirty="0" err="1">
                <a:solidFill>
                  <a:srgbClr val="FF0000"/>
                </a:solidFill>
                <a:highlight>
                  <a:schemeClr val="lt1"/>
                </a:highlight>
              </a:rPr>
              <a:t>リピータ、ブリッジ、ルータ</a:t>
            </a:r>
            <a:endParaRPr sz="3000" dirty="0">
              <a:solidFill>
                <a:srgbClr val="FF0000"/>
              </a:solidFill>
              <a:highlight>
                <a:schemeClr val="lt1"/>
              </a:highlight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90909"/>
              </a:buClr>
              <a:buSzPts val="3000"/>
              <a:buAutoNum type="arabicPeriod"/>
            </a:pPr>
            <a:r>
              <a:rPr lang="en-US" sz="3000" dirty="0" err="1">
                <a:solidFill>
                  <a:srgbClr val="090909"/>
                </a:solidFill>
                <a:highlight>
                  <a:schemeClr val="lt1"/>
                </a:highlight>
              </a:rPr>
              <a:t>リピータ、ルータ、ブリッジ</a:t>
            </a:r>
            <a:endParaRPr sz="3000" dirty="0">
              <a:solidFill>
                <a:srgbClr val="090909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103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問題2</a:t>
            </a:r>
            <a:endParaRPr/>
          </a:p>
        </p:txBody>
      </p:sp>
      <p:sp>
        <p:nvSpPr>
          <p:cNvPr id="676" name="Google Shape;676;p103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  <p:sp>
        <p:nvSpPr>
          <p:cNvPr id="677" name="Google Shape;677;p103"/>
          <p:cNvSpPr txBox="1"/>
          <p:nvPr/>
        </p:nvSpPr>
        <p:spPr>
          <a:xfrm>
            <a:off x="599475" y="2293975"/>
            <a:ext cx="12286800" cy="59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090909"/>
                </a:solidFill>
                <a:highlight>
                  <a:srgbClr val="FFFFFF"/>
                </a:highlight>
              </a:rPr>
              <a:t>ルータがパケットの経路決定に用いる情報として、最も適切なものは</a:t>
            </a:r>
            <a:endParaRPr sz="3000" dirty="0">
              <a:solidFill>
                <a:srgbClr val="090909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090909"/>
                </a:solidFill>
                <a:highlight>
                  <a:srgbClr val="FFFFFF"/>
                </a:highlight>
              </a:rPr>
              <a:t>どれか</a:t>
            </a:r>
            <a:r>
              <a:rPr lang="en-US" sz="3000" dirty="0">
                <a:solidFill>
                  <a:srgbClr val="090909"/>
                </a:solidFill>
                <a:highlight>
                  <a:srgbClr val="FFFFFF"/>
                </a:highlight>
              </a:rPr>
              <a:t>。</a:t>
            </a:r>
            <a:endParaRPr sz="3000" dirty="0">
              <a:solidFill>
                <a:srgbClr val="090909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090909"/>
              </a:solidFill>
              <a:highlight>
                <a:srgbClr val="FFFFFF"/>
              </a:highlight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90909"/>
              </a:buClr>
              <a:buSzPts val="3000"/>
              <a:buAutoNum type="arabicPeriod"/>
            </a:pPr>
            <a:r>
              <a:rPr lang="en-US" sz="3000" dirty="0" err="1">
                <a:solidFill>
                  <a:srgbClr val="090909"/>
                </a:solidFill>
                <a:highlight>
                  <a:srgbClr val="FFFF00"/>
                </a:highlight>
              </a:rPr>
              <a:t>宛先IPアドレス</a:t>
            </a:r>
            <a:endParaRPr sz="3000" dirty="0">
              <a:solidFill>
                <a:srgbClr val="090909"/>
              </a:solidFill>
              <a:highlight>
                <a:srgbClr val="FFFF00"/>
              </a:highlight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90909"/>
              </a:buClr>
              <a:buSzPts val="3000"/>
              <a:buAutoNum type="arabicPeriod"/>
            </a:pPr>
            <a:r>
              <a:rPr lang="en-US" sz="3000" dirty="0" err="1">
                <a:solidFill>
                  <a:srgbClr val="090909"/>
                </a:solidFill>
                <a:highlight>
                  <a:srgbClr val="FFFFFF"/>
                </a:highlight>
              </a:rPr>
              <a:t>宛先MACアドレス</a:t>
            </a:r>
            <a:endParaRPr sz="3000" dirty="0">
              <a:solidFill>
                <a:srgbClr val="090909"/>
              </a:solidFill>
              <a:highlight>
                <a:srgbClr val="FFFFFF"/>
              </a:highlight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90909"/>
              </a:buClr>
              <a:buSzPts val="3000"/>
              <a:buAutoNum type="arabicPeriod"/>
            </a:pPr>
            <a:r>
              <a:rPr lang="en-US" sz="3000" dirty="0" err="1">
                <a:solidFill>
                  <a:srgbClr val="090909"/>
                </a:solidFill>
                <a:highlight>
                  <a:srgbClr val="FFFFFF"/>
                </a:highlight>
              </a:rPr>
              <a:t>発信先IPアドレス</a:t>
            </a:r>
            <a:endParaRPr sz="3000" dirty="0">
              <a:solidFill>
                <a:srgbClr val="090909"/>
              </a:solidFill>
              <a:highlight>
                <a:srgbClr val="FFFFFF"/>
              </a:highlight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90909"/>
              </a:buClr>
              <a:buSzPts val="3000"/>
              <a:buAutoNum type="arabicPeriod"/>
            </a:pPr>
            <a:r>
              <a:rPr lang="en-US" sz="3000" dirty="0" err="1">
                <a:solidFill>
                  <a:srgbClr val="090909"/>
                </a:solidFill>
                <a:highlight>
                  <a:schemeClr val="lt1"/>
                </a:highlight>
              </a:rPr>
              <a:t>発信先MACアドレス</a:t>
            </a:r>
            <a:endParaRPr sz="3000" dirty="0">
              <a:solidFill>
                <a:srgbClr val="09090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04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問題3</a:t>
            </a:r>
            <a:endParaRPr/>
          </a:p>
        </p:txBody>
      </p:sp>
      <p:sp>
        <p:nvSpPr>
          <p:cNvPr id="683" name="Google Shape;683;p104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  <p:sp>
        <p:nvSpPr>
          <p:cNvPr id="684" name="Google Shape;684;p104"/>
          <p:cNvSpPr txBox="1"/>
          <p:nvPr/>
        </p:nvSpPr>
        <p:spPr>
          <a:xfrm>
            <a:off x="599475" y="2293975"/>
            <a:ext cx="12286800" cy="59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090909"/>
                </a:solidFill>
                <a:highlight>
                  <a:srgbClr val="FFFFFF"/>
                </a:highlight>
              </a:rPr>
              <a:t>通信を要求したPCに対して、ARPの仕組みを利用して実現できる通信可否の判定方法のうち、最も適切なものはどれか</a:t>
            </a:r>
            <a:r>
              <a:rPr lang="en-US" sz="3000" dirty="0">
                <a:solidFill>
                  <a:srgbClr val="090909"/>
                </a:solidFill>
                <a:highlight>
                  <a:srgbClr val="FFFFFF"/>
                </a:highlight>
              </a:rPr>
              <a:t>。</a:t>
            </a:r>
            <a:endParaRPr sz="3000" dirty="0">
              <a:solidFill>
                <a:srgbClr val="090909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090909"/>
              </a:solidFill>
              <a:highlight>
                <a:srgbClr val="FFFFFF"/>
              </a:highlight>
            </a:endParaRPr>
          </a:p>
          <a:p>
            <a:pPr marL="457200" lvl="0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90909"/>
              </a:buClr>
              <a:buSzPts val="2900"/>
              <a:buAutoNum type="arabicPeriod"/>
            </a:pPr>
            <a:r>
              <a:rPr lang="en-US" sz="2900" dirty="0" err="1">
                <a:solidFill>
                  <a:srgbClr val="090909"/>
                </a:solidFill>
              </a:rPr>
              <a:t>PCにインストールされているソフトウェアを確認し、登録されているソフトウェアだけがインストールされている場合に通信を許可する</a:t>
            </a:r>
            <a:r>
              <a:rPr lang="en-US" sz="2900" dirty="0">
                <a:solidFill>
                  <a:srgbClr val="090909"/>
                </a:solidFill>
                <a:highlight>
                  <a:srgbClr val="FFFFFF"/>
                </a:highlight>
              </a:rPr>
              <a:t>。</a:t>
            </a:r>
            <a:endParaRPr sz="2900" dirty="0">
              <a:solidFill>
                <a:srgbClr val="090909"/>
              </a:solidFill>
              <a:highlight>
                <a:srgbClr val="FFFFFF"/>
              </a:highlight>
            </a:endParaRPr>
          </a:p>
          <a:p>
            <a:pPr marL="457200" lvl="0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90909"/>
              </a:buClr>
              <a:buSzPts val="2900"/>
              <a:buAutoNum type="arabicPeriod"/>
            </a:pPr>
            <a:r>
              <a:rPr lang="en-US" sz="2900" dirty="0" err="1">
                <a:solidFill>
                  <a:srgbClr val="090909"/>
                </a:solidFill>
                <a:highlight>
                  <a:srgbClr val="FFFF00"/>
                </a:highlight>
              </a:rPr>
              <a:t>PCのMACアドレスを確認し、事前に登録されているMACアドレスで</a:t>
            </a:r>
            <a:br>
              <a:rPr lang="en-US" sz="2900" dirty="0">
                <a:solidFill>
                  <a:srgbClr val="090909"/>
                </a:solidFill>
                <a:highlight>
                  <a:srgbClr val="FFFF00"/>
                </a:highlight>
              </a:rPr>
            </a:br>
            <a:r>
              <a:rPr lang="en-US" sz="2900" dirty="0" err="1">
                <a:solidFill>
                  <a:srgbClr val="090909"/>
                </a:solidFill>
                <a:highlight>
                  <a:srgbClr val="FFFF00"/>
                </a:highlight>
              </a:rPr>
              <a:t>ある場合だけ通信を許可する</a:t>
            </a:r>
            <a:r>
              <a:rPr lang="en-US" sz="2900" dirty="0">
                <a:solidFill>
                  <a:srgbClr val="090909"/>
                </a:solidFill>
                <a:highlight>
                  <a:schemeClr val="lt1"/>
                </a:highlight>
              </a:rPr>
              <a:t>。</a:t>
            </a:r>
            <a:endParaRPr sz="2900" dirty="0">
              <a:solidFill>
                <a:srgbClr val="090909"/>
              </a:solidFill>
              <a:highlight>
                <a:schemeClr val="lt1"/>
              </a:highlight>
            </a:endParaRPr>
          </a:p>
          <a:p>
            <a:pPr marL="457200" lvl="0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90909"/>
              </a:buClr>
              <a:buSzPts val="2900"/>
              <a:buAutoNum type="arabicPeriod"/>
            </a:pPr>
            <a:r>
              <a:rPr lang="en-US" sz="2900" dirty="0" err="1">
                <a:solidFill>
                  <a:srgbClr val="090909"/>
                </a:solidFill>
                <a:highlight>
                  <a:schemeClr val="lt1"/>
                </a:highlight>
              </a:rPr>
              <a:t>PCのOSのパッチ適用状況を確認し、最新のパッチが適用されている</a:t>
            </a:r>
            <a:br>
              <a:rPr lang="en-US" sz="2900" dirty="0">
                <a:solidFill>
                  <a:srgbClr val="090909"/>
                </a:solidFill>
                <a:highlight>
                  <a:schemeClr val="lt1"/>
                </a:highlight>
              </a:rPr>
            </a:br>
            <a:r>
              <a:rPr lang="en-US" sz="2900" dirty="0" err="1">
                <a:solidFill>
                  <a:srgbClr val="090909"/>
                </a:solidFill>
                <a:highlight>
                  <a:schemeClr val="lt1"/>
                </a:highlight>
              </a:rPr>
              <a:t>場合だけ通信を許可する</a:t>
            </a:r>
            <a:r>
              <a:rPr lang="en-US" sz="2900" dirty="0">
                <a:solidFill>
                  <a:srgbClr val="090909"/>
                </a:solidFill>
                <a:highlight>
                  <a:schemeClr val="lt1"/>
                </a:highlight>
              </a:rPr>
              <a:t>。</a:t>
            </a:r>
            <a:endParaRPr sz="2900" dirty="0">
              <a:solidFill>
                <a:srgbClr val="090909"/>
              </a:solidFill>
              <a:highlight>
                <a:schemeClr val="lt1"/>
              </a:highlight>
            </a:endParaRPr>
          </a:p>
          <a:p>
            <a:pPr marL="457200" lvl="0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90909"/>
              </a:buClr>
              <a:buSzPts val="2900"/>
              <a:buAutoNum type="arabicPeriod"/>
            </a:pPr>
            <a:r>
              <a:rPr lang="en-US" sz="2900" dirty="0" err="1">
                <a:solidFill>
                  <a:srgbClr val="090909"/>
                </a:solidFill>
                <a:highlight>
                  <a:schemeClr val="lt1"/>
                </a:highlight>
              </a:rPr>
              <a:t>PCのマルウェア対策ソフトの定義ファイルを確認し、最新になって</a:t>
            </a:r>
            <a:br>
              <a:rPr lang="en-US" sz="2900" dirty="0">
                <a:solidFill>
                  <a:srgbClr val="090909"/>
                </a:solidFill>
                <a:highlight>
                  <a:schemeClr val="lt1"/>
                </a:highlight>
              </a:rPr>
            </a:br>
            <a:r>
              <a:rPr lang="en-US" sz="2900" dirty="0" err="1">
                <a:solidFill>
                  <a:srgbClr val="090909"/>
                </a:solidFill>
                <a:highlight>
                  <a:schemeClr val="lt1"/>
                </a:highlight>
              </a:rPr>
              <a:t>いる場合だけ通信を許可する</a:t>
            </a:r>
            <a:r>
              <a:rPr lang="en-US" sz="2900" dirty="0">
                <a:solidFill>
                  <a:srgbClr val="090909"/>
                </a:solidFill>
                <a:highlight>
                  <a:schemeClr val="lt1"/>
                </a:highlight>
              </a:rPr>
              <a:t>。</a:t>
            </a:r>
            <a:endParaRPr sz="2900" dirty="0">
              <a:solidFill>
                <a:srgbClr val="090909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05"/>
          <p:cNvSpPr txBox="1">
            <a:spLocks noGrp="1"/>
          </p:cNvSpPr>
          <p:nvPr>
            <p:ph type="title"/>
          </p:nvPr>
        </p:nvSpPr>
        <p:spPr>
          <a:xfrm>
            <a:off x="377763" y="3225800"/>
            <a:ext cx="12249300" cy="3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>
                <a:solidFill>
                  <a:srgbClr val="CC0000"/>
                </a:solidFill>
              </a:rPr>
              <a:t>宿題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690" name="Google Shape;690;p105"/>
          <p:cNvSpPr txBox="1">
            <a:spLocks noGrp="1"/>
          </p:cNvSpPr>
          <p:nvPr>
            <p:ph type="sldNum" idx="12"/>
          </p:nvPr>
        </p:nvSpPr>
        <p:spPr>
          <a:xfrm>
            <a:off x="12352551" y="9114940"/>
            <a:ext cx="2811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rgbClr val="FFFFFF"/>
                </a:solidFill>
              </a:rPr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2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sz="6400" b="1" i="0" u="none" strike="noStrike" cap="none">
                <a:solidFill>
                  <a:srgbClr val="C63024"/>
                </a:solidFill>
              </a:rPr>
              <a:t>目的と目標</a:t>
            </a:r>
            <a:endParaRPr b="1"/>
          </a:p>
        </p:txBody>
      </p:sp>
      <p:sp>
        <p:nvSpPr>
          <p:cNvPr id="303" name="Google Shape;303;p52"/>
          <p:cNvSpPr txBox="1">
            <a:spLocks noGrp="1"/>
          </p:cNvSpPr>
          <p:nvPr>
            <p:ph type="body" idx="1"/>
          </p:nvPr>
        </p:nvSpPr>
        <p:spPr>
          <a:xfrm>
            <a:off x="952500" y="2292051"/>
            <a:ext cx="11099700" cy="6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b="1"/>
              <a:t>目的</a:t>
            </a:r>
            <a:endParaRPr b="1"/>
          </a:p>
          <a:p>
            <a:pPr marL="1333500" lvl="2" indent="-444500" algn="l" rtl="0">
              <a:lnSpc>
                <a:spcPct val="6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Font typeface="Arial"/>
              <a:buChar char="•"/>
            </a:pPr>
            <a:r>
              <a:rPr lang="en-US"/>
              <a:t>FEの内容</a:t>
            </a:r>
            <a:r>
              <a:rPr lang="en-US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を理解する</a:t>
            </a:r>
            <a:endParaRPr/>
          </a:p>
          <a:p>
            <a:pPr marL="1333500" lvl="2" indent="-444500" algn="l" rtl="0">
              <a:lnSpc>
                <a:spcPct val="6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Font typeface="Arial"/>
              <a:buChar char="•"/>
            </a:pPr>
            <a:r>
              <a:rPr lang="en-US"/>
              <a:t>専門用語を使った日本語の文章を理解する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b="1"/>
              <a:t>目標</a:t>
            </a:r>
            <a:endParaRPr/>
          </a:p>
          <a:p>
            <a:pPr marL="1333500" lvl="2" indent="-444500" algn="l" rtl="0">
              <a:lnSpc>
                <a:spcPct val="6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Font typeface="Arial"/>
              <a:buChar char="•"/>
            </a:pPr>
            <a:r>
              <a:rPr lang="en-US"/>
              <a:t>新しい言葉を正しく読むことができる</a:t>
            </a:r>
            <a:endParaRPr/>
          </a:p>
          <a:p>
            <a:pPr marL="1333500" lvl="2" indent="-444500" algn="l" rtl="0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Font typeface="Arial"/>
              <a:buChar char="•"/>
            </a:pPr>
            <a:r>
              <a:rPr lang="en-US"/>
              <a:t>新しい言葉の意味を理解することができる</a:t>
            </a:r>
            <a:endParaRPr/>
          </a:p>
          <a:p>
            <a:pPr marL="1333500" lvl="2" indent="-444500" algn="l" rtl="0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新しい言葉を使って作文できる</a:t>
            </a:r>
            <a:endParaRPr/>
          </a:p>
          <a:p>
            <a:pPr marL="1333500" lvl="2" indent="-444500" algn="l" rtl="0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日本語の文法を理解することができる</a:t>
            </a:r>
            <a:endParaRPr>
              <a:solidFill>
                <a:schemeClr val="dk1"/>
              </a:solidFill>
            </a:endParaRPr>
          </a:p>
          <a:p>
            <a:pPr marL="1333500" lvl="2" indent="-444500" algn="l" rtl="0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日本語の文章をベトナム語に翻訳することができる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52"/>
          <p:cNvSpPr txBox="1">
            <a:spLocks noGrp="1"/>
          </p:cNvSpPr>
          <p:nvPr>
            <p:ph type="sldNum" idx="12"/>
          </p:nvPr>
        </p:nvSpPr>
        <p:spPr>
          <a:xfrm>
            <a:off x="12352043" y="9102240"/>
            <a:ext cx="2823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rgbClr val="FFFFFF"/>
                </a:solidFill>
              </a:rPr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06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sz="5800"/>
              <a:t>宿題</a:t>
            </a:r>
            <a:endParaRPr sz="5800"/>
          </a:p>
        </p:txBody>
      </p:sp>
      <p:sp>
        <p:nvSpPr>
          <p:cNvPr id="696" name="Google Shape;696;p106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  <p:sp>
        <p:nvSpPr>
          <p:cNvPr id="697" name="Google Shape;697;p106"/>
          <p:cNvSpPr txBox="1">
            <a:spLocks noGrp="1"/>
          </p:cNvSpPr>
          <p:nvPr>
            <p:ph type="body" idx="1"/>
          </p:nvPr>
        </p:nvSpPr>
        <p:spPr>
          <a:xfrm>
            <a:off x="723900" y="3962300"/>
            <a:ext cx="11764800" cy="22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/>
              <a:t>以下の言葉について調べて来てください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・Các kiểu của mạng WAN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　・Các loại hình kết nối trong mạng WAN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　・Các dịch vụ của WAN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98" name="Google Shape;698;p106"/>
          <p:cNvSpPr txBox="1">
            <a:spLocks noGrp="1"/>
          </p:cNvSpPr>
          <p:nvPr>
            <p:ph type="body" idx="1"/>
          </p:nvPr>
        </p:nvSpPr>
        <p:spPr>
          <a:xfrm>
            <a:off x="647700" y="2514500"/>
            <a:ext cx="11764800" cy="8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/>
              <a:t>11回目の授業では</a:t>
            </a:r>
            <a:r>
              <a:rPr lang="en-US">
                <a:solidFill>
                  <a:schemeClr val="accent5"/>
                </a:solidFill>
              </a:rPr>
              <a:t>WAN</a:t>
            </a:r>
            <a:r>
              <a:rPr lang="en-US"/>
              <a:t>について勉強します</a:t>
            </a:r>
            <a:endParaRPr sz="3600"/>
          </a:p>
        </p:txBody>
      </p:sp>
      <p:sp>
        <p:nvSpPr>
          <p:cNvPr id="699" name="Google Shape;699;p106"/>
          <p:cNvSpPr txBox="1"/>
          <p:nvPr/>
        </p:nvSpPr>
        <p:spPr>
          <a:xfrm>
            <a:off x="647700" y="6620675"/>
            <a:ext cx="116154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</a:rPr>
              <a:t>2. 授業に使う新しい言葉は以下のファイルにまとめています</a:t>
            </a:r>
            <a:endParaRPr sz="32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/>
              <a:t>    </a:t>
            </a:r>
            <a:r>
              <a:rPr lang="en-US" sz="3200" u="sng">
                <a:solidFill>
                  <a:schemeClr val="hlink"/>
                </a:solidFill>
                <a:hlinkClick r:id="rId3"/>
              </a:rPr>
              <a:t>11_新しい言葉</a:t>
            </a:r>
            <a:endParaRPr sz="320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/>
              <a:t>   次の授業までに予習しておいてください。</a:t>
            </a:r>
            <a:endParaRPr sz="320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07"/>
          <p:cNvSpPr/>
          <p:nvPr/>
        </p:nvSpPr>
        <p:spPr>
          <a:xfrm>
            <a:off x="465990" y="3321050"/>
            <a:ext cx="12072900" cy="2578200"/>
          </a:xfrm>
          <a:prstGeom prst="rect">
            <a:avLst/>
          </a:prstGeom>
          <a:solidFill>
            <a:srgbClr val="FFFFFF">
              <a:alpha val="81570"/>
            </a:srgbClr>
          </a:solidFill>
          <a:ln>
            <a:noFill/>
          </a:ln>
          <a:effectLst>
            <a:outerShdw blurRad="355600" rotWithShape="0">
              <a:srgbClr val="000000">
                <a:alpha val="74900"/>
              </a:srgbClr>
            </a:outerShdw>
          </a:effectLst>
        </p:spPr>
        <p:txBody>
          <a:bodyPr spcFirstLastPara="1" wrap="square" lIns="355600" tIns="355600" rIns="355600" bIns="3556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Arial"/>
              <a:buNone/>
            </a:pPr>
            <a:r>
              <a:rPr lang="en-US" sz="5400">
                <a:solidFill>
                  <a:schemeClr val="accent5"/>
                </a:solidFill>
              </a:rPr>
              <a:t>今日の</a:t>
            </a:r>
            <a:r>
              <a:rPr lang="en-US" sz="5400" i="0" u="none" strike="noStrike" cap="none">
                <a:solidFill>
                  <a:schemeClr val="accent5"/>
                </a:solidFill>
              </a:rPr>
              <a:t>授業は終わりです</a:t>
            </a:r>
            <a:endParaRPr sz="5400" i="0" u="none" strike="noStrike" cap="none">
              <a:solidFill>
                <a:schemeClr val="accent5"/>
              </a:solidFill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Arial"/>
              <a:buNone/>
            </a:pPr>
            <a:r>
              <a:rPr lang="en-US" sz="5400">
                <a:solidFill>
                  <a:schemeClr val="accent5"/>
                </a:solidFill>
              </a:rPr>
              <a:t>また会いましょう</a:t>
            </a:r>
            <a:endParaRPr sz="5400">
              <a:solidFill>
                <a:schemeClr val="accent5"/>
              </a:solidFill>
            </a:endParaRPr>
          </a:p>
        </p:txBody>
      </p:sp>
      <p:sp>
        <p:nvSpPr>
          <p:cNvPr id="705" name="Google Shape;705;p107"/>
          <p:cNvSpPr/>
          <p:nvPr/>
        </p:nvSpPr>
        <p:spPr>
          <a:xfrm>
            <a:off x="465990" y="6098147"/>
            <a:ext cx="12072900" cy="1384200"/>
          </a:xfrm>
          <a:prstGeom prst="rect">
            <a:avLst/>
          </a:prstGeom>
          <a:solidFill>
            <a:srgbClr val="FFFFFF">
              <a:alpha val="81570"/>
            </a:srgbClr>
          </a:solidFill>
          <a:ln>
            <a:noFill/>
          </a:ln>
          <a:effectLst>
            <a:outerShdw blurRad="355600" rotWithShape="0">
              <a:srgbClr val="000000">
                <a:alpha val="74900"/>
              </a:srgbClr>
            </a:outerShdw>
          </a:effectLst>
        </p:spPr>
        <p:txBody>
          <a:bodyPr spcFirstLastPara="1" wrap="square" lIns="241300" tIns="241300" rIns="241300" bIns="2413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Palatino"/>
              <a:buNone/>
            </a:pPr>
            <a:r>
              <a:rPr lang="en-US" sz="5300" i="1" u="none" strike="noStrike" cap="none">
                <a:solidFill>
                  <a:schemeClr val="accent5"/>
                </a:solidFill>
              </a:rPr>
              <a:t>Hẹn gặp lại</a:t>
            </a:r>
            <a:r>
              <a:rPr lang="en-US" sz="5300" i="1">
                <a:solidFill>
                  <a:schemeClr val="accent5"/>
                </a:solidFill>
              </a:rPr>
              <a:t> lần sau</a:t>
            </a:r>
            <a:endParaRPr sz="5300" i="1">
              <a:solidFill>
                <a:schemeClr val="accent5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Palatino"/>
              <a:buNone/>
            </a:pPr>
            <a:endParaRPr sz="5300" i="1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3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目次</a:t>
            </a:r>
            <a:endParaRPr/>
          </a:p>
        </p:txBody>
      </p:sp>
      <p:sp>
        <p:nvSpPr>
          <p:cNvPr id="310" name="Google Shape;310;p53"/>
          <p:cNvSpPr txBox="1">
            <a:spLocks noGrp="1"/>
          </p:cNvSpPr>
          <p:nvPr>
            <p:ph type="body" idx="1"/>
          </p:nvPr>
        </p:nvSpPr>
        <p:spPr>
          <a:xfrm>
            <a:off x="838275" y="2086175"/>
            <a:ext cx="11099700" cy="6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lvl="0" indent="-457200" algn="l" rtl="0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前回の復習</a:t>
            </a:r>
            <a:endParaRPr sz="3600"/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AutoNum type="arabicPeriod"/>
            </a:pPr>
            <a:r>
              <a:rPr lang="en-US" sz="3600">
                <a:solidFill>
                  <a:schemeClr val="dk1"/>
                </a:solidFill>
              </a:rPr>
              <a:t>カタカナ語とアルファベット語</a:t>
            </a:r>
            <a:endParaRPr sz="3600"/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LANで利用するネットワーク機器</a:t>
            </a:r>
            <a:endParaRPr sz="3600"/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リピータ</a:t>
            </a:r>
            <a:endParaRPr sz="3600"/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ブリッジ</a:t>
            </a:r>
            <a:endParaRPr sz="3600"/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ルータ</a:t>
            </a:r>
            <a:endParaRPr sz="3600"/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ゲートウェイ</a:t>
            </a:r>
            <a:endParaRPr sz="3600">
              <a:solidFill>
                <a:schemeClr val="dk1"/>
              </a:solidFill>
            </a:endParaRPr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AutoNum type="arabicPeriod"/>
            </a:pPr>
            <a:r>
              <a:rPr lang="en-US" sz="3600">
                <a:solidFill>
                  <a:schemeClr val="dk1"/>
                </a:solidFill>
              </a:rPr>
              <a:t>練習問題</a:t>
            </a:r>
            <a:endParaRPr sz="3600"/>
          </a:p>
        </p:txBody>
      </p:sp>
      <p:sp>
        <p:nvSpPr>
          <p:cNvPr id="311" name="Google Shape;311;p53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4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前回の復習</a:t>
            </a:r>
            <a:endParaRPr/>
          </a:p>
        </p:txBody>
      </p:sp>
      <p:sp>
        <p:nvSpPr>
          <p:cNvPr id="317" name="Google Shape;317;p54"/>
          <p:cNvSpPr txBox="1">
            <a:spLocks noGrp="1"/>
          </p:cNvSpPr>
          <p:nvPr>
            <p:ph type="sldNum" idx="12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5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前回の復習</a:t>
            </a:r>
            <a:endParaRPr/>
          </a:p>
        </p:txBody>
      </p:sp>
      <p:sp>
        <p:nvSpPr>
          <p:cNvPr id="323" name="Google Shape;323;p55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324" name="Google Shape;324;p55"/>
          <p:cNvSpPr txBox="1"/>
          <p:nvPr/>
        </p:nvSpPr>
        <p:spPr>
          <a:xfrm>
            <a:off x="372800" y="2574550"/>
            <a:ext cx="12259200" cy="6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45720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AutoNum type="arabicPeriod"/>
            </a:pPr>
            <a:r>
              <a:rPr lang="en-US" sz="3200"/>
              <a:t>LANはどのようなネットワークですか。</a:t>
            </a:r>
            <a:endParaRPr sz="3200"/>
          </a:p>
          <a:p>
            <a:pPr marL="45720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AutoNum type="arabicPeriod"/>
            </a:pPr>
            <a:r>
              <a:rPr lang="en-US" sz="3200"/>
              <a:t>LANの代表的な接続形態を3つあげて下さい。</a:t>
            </a:r>
            <a:endParaRPr sz="3200"/>
          </a:p>
          <a:p>
            <a:pPr marL="45720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 sz="3200"/>
              <a:t>2で答えた1つ目の形態を説明して下さい。</a:t>
            </a:r>
            <a:endParaRPr sz="3200"/>
          </a:p>
          <a:p>
            <a:pPr marL="45720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 sz="3200">
                <a:solidFill>
                  <a:schemeClr val="dk1"/>
                </a:solidFill>
              </a:rPr>
              <a:t>2で答えた2つ目の形態を説明して下さい。</a:t>
            </a: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AutoNum type="arabicPeriod"/>
            </a:pPr>
            <a:r>
              <a:rPr lang="en-US" sz="3200">
                <a:solidFill>
                  <a:schemeClr val="dk1"/>
                </a:solidFill>
              </a:rPr>
              <a:t>2で答えた3つ目の形態を説明して下さい。</a:t>
            </a: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AutoNum type="arabicPeriod"/>
            </a:pPr>
            <a:r>
              <a:rPr lang="en-US" sz="3200">
                <a:solidFill>
                  <a:schemeClr val="dk1"/>
                </a:solidFill>
              </a:rPr>
              <a:t>なぜアクセス方式が必要ですか。</a:t>
            </a:r>
            <a:endParaRPr sz="3200">
              <a:solidFill>
                <a:schemeClr val="dk1"/>
              </a:solidFill>
            </a:endParaRPr>
          </a:p>
          <a:p>
            <a:pPr marL="457200" lvl="0" indent="-431800" algn="l" rtl="0">
              <a:lnSpc>
                <a:spcPct val="150000"/>
              </a:lnSpc>
              <a:spcBef>
                <a:spcPts val="0"/>
              </a:spcBef>
              <a:spcAft>
                <a:spcPts val="2500"/>
              </a:spcAft>
              <a:buClr>
                <a:schemeClr val="dk1"/>
              </a:buClr>
              <a:buSzPts val="3200"/>
              <a:buAutoNum type="arabicPeriod"/>
            </a:pPr>
            <a:r>
              <a:rPr lang="en-US" sz="3200">
                <a:solidFill>
                  <a:schemeClr val="dk1"/>
                </a:solidFill>
              </a:rPr>
              <a:t>CSMA/CD方式とはどのような方式ですか。</a:t>
            </a: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1120</Words>
  <Application>Microsoft Office PowerPoint</Application>
  <PresentationFormat>Tùy chỉnh</PresentationFormat>
  <Paragraphs>545</Paragraphs>
  <Slides>61</Slides>
  <Notes>61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6</vt:i4>
      </vt:variant>
      <vt:variant>
        <vt:lpstr>Chủ đề</vt:lpstr>
      </vt:variant>
      <vt:variant>
        <vt:i4>3</vt:i4>
      </vt:variant>
      <vt:variant>
        <vt:lpstr>Tiêu đề Bản chiếu</vt:lpstr>
      </vt:variant>
      <vt:variant>
        <vt:i4>61</vt:i4>
      </vt:variant>
    </vt:vector>
  </HeadingPairs>
  <TitlesOfParts>
    <vt:vector size="70" baseType="lpstr">
      <vt:lpstr>Arial</vt:lpstr>
      <vt:lpstr>M PLUS 1p</vt:lpstr>
      <vt:lpstr>ヒラギノ角ゴ ProN W3</vt:lpstr>
      <vt:lpstr>Helvetica Neue</vt:lpstr>
      <vt:lpstr>Avenir</vt:lpstr>
      <vt:lpstr>Palatino</vt:lpstr>
      <vt:lpstr>White</vt:lpstr>
      <vt:lpstr>White</vt:lpstr>
      <vt:lpstr>White</vt:lpstr>
      <vt:lpstr>IT日本語1</vt:lpstr>
      <vt:lpstr>確認テスト</vt:lpstr>
      <vt:lpstr>確認テスト</vt:lpstr>
      <vt:lpstr>ノート作成</vt:lpstr>
      <vt:lpstr>ノート作成</vt:lpstr>
      <vt:lpstr>目的と目標</vt:lpstr>
      <vt:lpstr>目次</vt:lpstr>
      <vt:lpstr>前回の復習</vt:lpstr>
      <vt:lpstr>前回の復習</vt:lpstr>
      <vt:lpstr>カタカナ語と アルファベット語</vt:lpstr>
      <vt:lpstr>カタカナ語</vt:lpstr>
      <vt:lpstr>カタカナ語</vt:lpstr>
      <vt:lpstr>カタカナ語</vt:lpstr>
      <vt:lpstr>カタカナ語</vt:lpstr>
      <vt:lpstr>アルファベット語</vt:lpstr>
      <vt:lpstr>LANで利用する ネットワーク機器</vt:lpstr>
      <vt:lpstr>LANで利用するネットワーク機器</vt:lpstr>
      <vt:lpstr>新しい言葉を覚えましょう</vt:lpstr>
      <vt:lpstr>新しい言葉を読みましょう</vt:lpstr>
      <vt:lpstr>新しい言葉を読みましょう</vt:lpstr>
      <vt:lpstr>新しい言葉の作文</vt:lpstr>
      <vt:lpstr>新しい言葉の作文</vt:lpstr>
      <vt:lpstr>文章の理解</vt:lpstr>
      <vt:lpstr>リピータ</vt:lpstr>
      <vt:lpstr>新しい言葉を覚えましょう</vt:lpstr>
      <vt:lpstr>新しい言葉を読みましょう</vt:lpstr>
      <vt:lpstr>新しい言葉を読みましょう</vt:lpstr>
      <vt:lpstr>文章の理解</vt:lpstr>
      <vt:lpstr>リピータ</vt:lpstr>
      <vt:lpstr>ブリッジ</vt:lpstr>
      <vt:lpstr>新しい言葉を覚えましょう</vt:lpstr>
      <vt:lpstr>新しい言葉を読みましょう</vt:lpstr>
      <vt:lpstr>新しい言葉を読みましょう</vt:lpstr>
      <vt:lpstr>文章の理解</vt:lpstr>
      <vt:lpstr>ブリッジ</vt:lpstr>
      <vt:lpstr>MACアドレス</vt:lpstr>
      <vt:lpstr>新しい言葉を覚えましょう</vt:lpstr>
      <vt:lpstr>新しい言葉を読みましょう</vt:lpstr>
      <vt:lpstr>新しい言葉を読みましょう</vt:lpstr>
      <vt:lpstr>文章の理解</vt:lpstr>
      <vt:lpstr>ルータ</vt:lpstr>
      <vt:lpstr>新しい言葉を覚えましょう</vt:lpstr>
      <vt:lpstr>新しい言葉を読みましょう</vt:lpstr>
      <vt:lpstr>新しい言葉を読みましょう</vt:lpstr>
      <vt:lpstr>文章の理解</vt:lpstr>
      <vt:lpstr>ルータ</vt:lpstr>
      <vt:lpstr>ゲートウェイ</vt:lpstr>
      <vt:lpstr>ARPとRARP</vt:lpstr>
      <vt:lpstr>新しい言葉を覚えましょう</vt:lpstr>
      <vt:lpstr>新しい言葉を読みましょう</vt:lpstr>
      <vt:lpstr>新しい言葉を読みましょう</vt:lpstr>
      <vt:lpstr>文章の理解</vt:lpstr>
      <vt:lpstr>用語</vt:lpstr>
      <vt:lpstr>用語</vt:lpstr>
      <vt:lpstr> 練習問題</vt:lpstr>
      <vt:lpstr>問題1</vt:lpstr>
      <vt:lpstr>問題2</vt:lpstr>
      <vt:lpstr>問題3</vt:lpstr>
      <vt:lpstr>宿題</vt:lpstr>
      <vt:lpstr>宿題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IT日本語1</dc:title>
  <cp:lastModifiedBy>NGUYEN THE DUC 20194515</cp:lastModifiedBy>
  <cp:revision>1</cp:revision>
  <dcterms:modified xsi:type="dcterms:W3CDTF">2022-02-13T09:35:05Z</dcterms:modified>
</cp:coreProperties>
</file>